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94596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71942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12330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257630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206145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68448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25141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387820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346804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273112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2829398-7D02-4680-B316-47F91922BC29}" type="datetimeFigureOut">
              <a:rPr lang="zh-TW" altLang="en-US" smtClean="0"/>
              <a:t>2021/6/3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203968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29398-7D02-4680-B316-47F91922BC29}" type="datetimeFigureOut">
              <a:rPr lang="zh-TW" altLang="en-US" smtClean="0"/>
              <a:t>2021/6/3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D6A6D-D487-40BC-BC9C-47DFD221820E}" type="slidenum">
              <a:rPr lang="zh-TW" altLang="en-US" smtClean="0"/>
              <a:t>‹#›</a:t>
            </a:fld>
            <a:endParaRPr lang="zh-TW" altLang="en-US"/>
          </a:p>
        </p:txBody>
      </p:sp>
    </p:spTree>
    <p:extLst>
      <p:ext uri="{BB962C8B-B14F-4D97-AF65-F5344CB8AC3E}">
        <p14:creationId xmlns:p14="http://schemas.microsoft.com/office/powerpoint/2010/main" val="331136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school.hlc.edu.tw/"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56792"/>
            <a:ext cx="7772400" cy="1470025"/>
          </a:xfrm>
        </p:spPr>
        <p:txBody>
          <a:bodyPr>
            <a:noAutofit/>
          </a:bodyPr>
          <a:lstStyle/>
          <a:p>
            <a:r>
              <a:rPr lang="en-US" altLang="zh-TW" sz="7600" b="1" dirty="0" smtClean="0">
                <a:latin typeface="+mn-ea"/>
                <a:ea typeface="+mn-ea"/>
              </a:rPr>
              <a:t>109</a:t>
            </a:r>
            <a:r>
              <a:rPr lang="zh-TW" altLang="en-US" sz="7600" b="1" dirty="0" smtClean="0">
                <a:latin typeface="+mn-ea"/>
                <a:ea typeface="+mn-ea"/>
              </a:rPr>
              <a:t>學年 社團成績</a:t>
            </a:r>
            <a:endParaRPr lang="zh-TW" altLang="en-US" sz="7600" b="1" dirty="0">
              <a:latin typeface="+mn-ea"/>
              <a:ea typeface="+mn-ea"/>
            </a:endParaRPr>
          </a:p>
        </p:txBody>
      </p:sp>
      <p:sp>
        <p:nvSpPr>
          <p:cNvPr id="3" name="副標題 2"/>
          <p:cNvSpPr>
            <a:spLocks noGrp="1"/>
          </p:cNvSpPr>
          <p:nvPr>
            <p:ph type="subTitle" idx="1"/>
          </p:nvPr>
        </p:nvSpPr>
        <p:spPr>
          <a:xfrm>
            <a:off x="611560" y="3501008"/>
            <a:ext cx="8136904" cy="2495128"/>
          </a:xfrm>
        </p:spPr>
        <p:txBody>
          <a:bodyPr>
            <a:noAutofit/>
          </a:bodyPr>
          <a:lstStyle/>
          <a:p>
            <a:pPr marL="514350" indent="-514350" algn="l">
              <a:buAutoNum type="arabicPeriod"/>
            </a:pPr>
            <a:r>
              <a:rPr lang="zh-TW" altLang="en-US" sz="3400" dirty="0" smtClean="0"/>
              <a:t>登入</a:t>
            </a:r>
            <a:r>
              <a:rPr lang="zh-TW" altLang="en-US" sz="3400" dirty="0" smtClean="0"/>
              <a:t>全</a:t>
            </a:r>
            <a:r>
              <a:rPr lang="zh-TW" altLang="en-US" sz="3400" dirty="0"/>
              <a:t>誼</a:t>
            </a:r>
            <a:r>
              <a:rPr lang="zh-TW" altLang="en-US" sz="3400" dirty="0" smtClean="0"/>
              <a:t>系統，完成</a:t>
            </a:r>
            <a:r>
              <a:rPr lang="zh-TW" altLang="en-US" sz="3400" b="1" u="sng" dirty="0" smtClean="0">
                <a:effectLst>
                  <a:outerShdw blurRad="38100" dist="38100" dir="2700000" algn="tl">
                    <a:srgbClr val="000000">
                      <a:alpha val="43137"/>
                    </a:srgbClr>
                  </a:outerShdw>
                </a:effectLst>
              </a:rPr>
              <a:t>線上成績</a:t>
            </a:r>
            <a:r>
              <a:rPr lang="zh-TW" altLang="en-US" sz="3400" dirty="0" smtClean="0"/>
              <a:t>輸入。</a:t>
            </a:r>
            <a:endParaRPr lang="en-US" altLang="zh-TW" sz="3400" dirty="0" smtClean="0"/>
          </a:p>
          <a:p>
            <a:pPr algn="l"/>
            <a:r>
              <a:rPr lang="zh-TW" altLang="en-US" sz="3400" dirty="0" smtClean="0"/>
              <a:t>     </a:t>
            </a:r>
            <a:r>
              <a:rPr lang="en-US" altLang="zh-TW" sz="3400" dirty="0" smtClean="0"/>
              <a:t>(</a:t>
            </a:r>
            <a:r>
              <a:rPr lang="zh-TW" altLang="en-US" sz="3400" dirty="0" smtClean="0"/>
              <a:t>線上成績輸入步驟教學</a:t>
            </a:r>
            <a:r>
              <a:rPr lang="en-US" altLang="zh-TW" sz="3400" dirty="0" smtClean="0"/>
              <a:t>)</a:t>
            </a:r>
          </a:p>
          <a:p>
            <a:pPr algn="l"/>
            <a:r>
              <a:rPr lang="zh-TW" altLang="en-US" sz="3400" dirty="0" smtClean="0"/>
              <a:t>* 請於</a:t>
            </a:r>
            <a:r>
              <a:rPr lang="en-US" altLang="zh-TW" sz="3400" b="1" u="sng" dirty="0" smtClean="0">
                <a:effectLst>
                  <a:outerShdw blurRad="38100" dist="38100" dir="2700000" algn="tl">
                    <a:srgbClr val="000000">
                      <a:alpha val="43137"/>
                    </a:srgbClr>
                  </a:outerShdw>
                </a:effectLst>
              </a:rPr>
              <a:t>6/10(</a:t>
            </a:r>
            <a:r>
              <a:rPr lang="zh-TW" altLang="en-US" sz="3400" b="1" u="sng" dirty="0" smtClean="0">
                <a:effectLst>
                  <a:outerShdw blurRad="38100" dist="38100" dir="2700000" algn="tl">
                    <a:srgbClr val="000000">
                      <a:alpha val="43137"/>
                    </a:srgbClr>
                  </a:outerShdw>
                </a:effectLst>
              </a:rPr>
              <a:t>四</a:t>
            </a:r>
            <a:r>
              <a:rPr lang="en-US" altLang="zh-TW" sz="3400" b="1" u="sng" dirty="0" smtClean="0">
                <a:effectLst>
                  <a:outerShdw blurRad="38100" dist="38100" dir="2700000" algn="tl">
                    <a:srgbClr val="000000">
                      <a:alpha val="43137"/>
                    </a:srgbClr>
                  </a:outerShdw>
                </a:effectLst>
              </a:rPr>
              <a:t>)</a:t>
            </a:r>
            <a:r>
              <a:rPr lang="en-US" altLang="zh-TW" sz="3400" b="1" u="sng" dirty="0">
                <a:effectLst>
                  <a:outerShdw blurRad="38100" dist="38100" dir="2700000" algn="tl">
                    <a:srgbClr val="000000">
                      <a:alpha val="43137"/>
                    </a:srgbClr>
                  </a:outerShdw>
                </a:effectLst>
              </a:rPr>
              <a:t>5</a:t>
            </a:r>
            <a:r>
              <a:rPr lang="zh-TW" altLang="en-US" sz="3400" b="1" u="sng" dirty="0" smtClean="0">
                <a:effectLst>
                  <a:outerShdw blurRad="38100" dist="38100" dir="2700000" algn="tl">
                    <a:srgbClr val="000000">
                      <a:alpha val="43137"/>
                    </a:srgbClr>
                  </a:outerShdw>
                </a:effectLst>
              </a:rPr>
              <a:t>點半前</a:t>
            </a:r>
            <a:r>
              <a:rPr lang="zh-TW" altLang="en-US" sz="3400" dirty="0" smtClean="0"/>
              <a:t>完成，感謝老師！</a:t>
            </a:r>
            <a:endParaRPr lang="zh-TW" altLang="en-US" sz="3400" dirty="0"/>
          </a:p>
        </p:txBody>
      </p:sp>
    </p:spTree>
    <p:extLst>
      <p:ext uri="{BB962C8B-B14F-4D97-AF65-F5344CB8AC3E}">
        <p14:creationId xmlns:p14="http://schemas.microsoft.com/office/powerpoint/2010/main" val="167037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完成！</a:t>
            </a:r>
          </a:p>
        </p:txBody>
      </p:sp>
      <p:grpSp>
        <p:nvGrpSpPr>
          <p:cNvPr id="3" name="群組 2"/>
          <p:cNvGrpSpPr/>
          <p:nvPr/>
        </p:nvGrpSpPr>
        <p:grpSpPr>
          <a:xfrm>
            <a:off x="755576" y="1484784"/>
            <a:ext cx="7771781" cy="4752528"/>
            <a:chOff x="755576" y="1484784"/>
            <a:chExt cx="7771781" cy="4752528"/>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11" t="10490" r="11440" b="29544"/>
            <a:stretch/>
          </p:blipFill>
          <p:spPr bwMode="auto">
            <a:xfrm>
              <a:off x="755576" y="1484784"/>
              <a:ext cx="777178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5" t="10161" r="49290" b="86466"/>
            <a:stretch/>
          </p:blipFill>
          <p:spPr bwMode="auto">
            <a:xfrm>
              <a:off x="6372200" y="1556792"/>
              <a:ext cx="445839" cy="14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8856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t="11280" r="10546" b="55336"/>
          <a:stretch/>
        </p:blipFill>
        <p:spPr bwMode="auto">
          <a:xfrm>
            <a:off x="323528" y="1916832"/>
            <a:ext cx="814326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51519" y="2686383"/>
            <a:ext cx="3040371"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1570186"/>
          </a:xfrm>
        </p:spPr>
        <p:txBody>
          <a:bodyPr>
            <a:normAutofit/>
          </a:bodyPr>
          <a:lstStyle/>
          <a:p>
            <a:r>
              <a:rPr lang="zh-TW" altLang="en-US" dirty="0" smtClean="0"/>
              <a:t>輸入 </a:t>
            </a:r>
            <a:r>
              <a:rPr lang="en-US" altLang="zh-TW" dirty="0" smtClean="0">
                <a:hlinkClick r:id="rId3"/>
              </a:rPr>
              <a:t>https://eschool.hlc.edu.tw/</a:t>
            </a:r>
            <a:r>
              <a:rPr lang="en-US" altLang="zh-TW" dirty="0" smtClean="0"/>
              <a:t/>
            </a:r>
            <a:br>
              <a:rPr lang="en-US" altLang="zh-TW" dirty="0" smtClean="0"/>
            </a:br>
            <a:r>
              <a:rPr lang="zh-TW" altLang="en-US" dirty="0" smtClean="0"/>
              <a:t>點選「</a:t>
            </a:r>
            <a:r>
              <a:rPr lang="zh-TW" altLang="en-US" b="1" dirty="0" smtClean="0"/>
              <a:t>登入</a:t>
            </a:r>
            <a:r>
              <a:rPr lang="zh-TW" altLang="en-US" dirty="0" smtClean="0"/>
              <a:t>」 </a:t>
            </a:r>
            <a:endParaRPr lang="zh-TW" altLang="en-US" dirty="0"/>
          </a:p>
        </p:txBody>
      </p:sp>
      <p:pic>
        <p:nvPicPr>
          <p:cNvPr id="8" name="Picture 4" descr="電腦滑鼠點擊游標灰色箭頭圖示滑鼠向量插圖向量圖形及更多一個物體圖片- i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foregroundMark x1="51169" y1="68689" x2="51169" y2="68689"/>
                        <a14:foregroundMark x1="63117" y1="62621" x2="63117" y2="62621"/>
                        <a14:foregroundMark x1="63896" y1="52184" x2="63896" y2="52184"/>
                        <a14:foregroundMark x1="57403" y1="55583" x2="57403" y2="55583"/>
                        <a14:foregroundMark x1="56104" y1="54369" x2="56104" y2="54369"/>
                        <a14:foregroundMark x1="44416" y1="52184" x2="44416" y2="52184"/>
                        <a14:foregroundMark x1="35844" y1="53883" x2="35844" y2="53883"/>
                        <a14:foregroundMark x1="45714" y1="40777" x2="45714" y2="40777"/>
                        <a14:foregroundMark x1="45974" y1="35194" x2="45974" y2="35194"/>
                        <a14:foregroundMark x1="50909" y1="47573" x2="50909" y2="47573"/>
                        <a14:foregroundMark x1="53506" y1="42476" x2="53506" y2="42476"/>
                        <a14:foregroundMark x1="53766" y1="39320" x2="53766" y2="39320"/>
                        <a14:foregroundMark x1="53506" y1="48786" x2="53506" y2="48786"/>
                        <a14:foregroundMark x1="51429" y1="52913" x2="51429" y2="52913"/>
                        <a14:foregroundMark x1="51169" y1="53398" x2="51169" y2="53398"/>
                        <a14:foregroundMark x1="50909" y1="53883" x2="50909" y2="53883"/>
                        <a14:foregroundMark x1="49091" y1="63835" x2="49091" y2="63835"/>
                        <a14:foregroundMark x1="49351" y1="64563" x2="49351" y2="64563"/>
                        <a14:foregroundMark x1="53766" y1="66505" x2="53766" y2="66505"/>
                        <a14:foregroundMark x1="57403" y1="65777" x2="57403" y2="65777"/>
                        <a14:foregroundMark x1="62597" y1="66262" x2="62597" y2="66262"/>
                        <a14:foregroundMark x1="63636" y1="60437" x2="63636" y2="60437"/>
                        <a14:foregroundMark x1="61039" y1="52913" x2="61039" y2="52913"/>
                        <a14:foregroundMark x1="61039" y1="52913" x2="59740" y2="54854"/>
                        <a14:foregroundMark x1="59740" y1="54854" x2="59740" y2="54854"/>
                        <a14:foregroundMark x1="62338" y1="50243" x2="62338" y2="50243"/>
                        <a14:foregroundMark x1="64416" y1="46117" x2="64416" y2="46117"/>
                        <a14:foregroundMark x1="40779" y1="57524" x2="40779" y2="57524"/>
                        <a14:foregroundMark x1="44675" y1="69417" x2="44675" y2="69417"/>
                        <a14:foregroundMark x1="55584" y1="74515" x2="55584" y2="74515"/>
                        <a14:foregroundMark x1="61818" y1="69175" x2="61818" y2="69175"/>
                        <a14:foregroundMark x1="64675" y1="59709" x2="64675" y2="59709"/>
                        <a14:foregroundMark x1="66494" y1="50971" x2="66494" y2="50971"/>
                        <a14:foregroundMark x1="64156" y1="55583" x2="64156" y2="55583"/>
                        <a14:foregroundMark x1="64156" y1="55583" x2="64156" y2="55583"/>
                        <a14:foregroundMark x1="62338" y1="58010" x2="62338" y2="58010"/>
                        <a14:foregroundMark x1="59481" y1="60922" x2="59481" y2="60922"/>
                        <a14:foregroundMark x1="59481" y1="60922" x2="59481" y2="60922"/>
                        <a14:foregroundMark x1="59481" y1="60922" x2="59481" y2="60922"/>
                        <a14:foregroundMark x1="56364" y1="61408" x2="56364" y2="61408"/>
                        <a14:foregroundMark x1="54805" y1="63350" x2="54805" y2="63350"/>
                        <a14:foregroundMark x1="54026" y1="69903" x2="54026" y2="69903"/>
                        <a14:foregroundMark x1="54805" y1="70874" x2="54805" y2="70874"/>
                        <a14:foregroundMark x1="47273" y1="66019" x2="47273" y2="66019"/>
                        <a14:foregroundMark x1="45455" y1="65291" x2="45455" y2="65291"/>
                        <a14:foregroundMark x1="42078" y1="42233" x2="42078" y2="42233"/>
                        <a14:foregroundMark x1="45714" y1="44417" x2="45714" y2="44417"/>
                        <a14:foregroundMark x1="47273" y1="33738" x2="47273" y2="33738"/>
                        <a14:foregroundMark x1="47273" y1="26214" x2="47273" y2="26214"/>
                        <a14:foregroundMark x1="45974" y1="30097" x2="45974" y2="30097"/>
                        <a14:foregroundMark x1="44416" y1="35194" x2="44416" y2="35194"/>
                        <a14:foregroundMark x1="45195" y1="40534" x2="45195" y2="40534"/>
                        <a14:foregroundMark x1="47013" y1="47087" x2="47013" y2="47087"/>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2262790" y="2978808"/>
            <a:ext cx="850008" cy="100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72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498178"/>
          </a:xfrm>
        </p:spPr>
        <p:txBody>
          <a:bodyPr>
            <a:normAutofit/>
          </a:bodyPr>
          <a:lstStyle/>
          <a:p>
            <a:r>
              <a:rPr lang="zh-TW" altLang="en-US" dirty="0" smtClean="0"/>
              <a:t>首次登入，帳密皆為</a:t>
            </a:r>
            <a:r>
              <a:rPr lang="zh-TW" altLang="en-US" b="1" u="sng" dirty="0" smtClean="0"/>
              <a:t>身分證</a:t>
            </a:r>
            <a:r>
              <a:rPr lang="en-US" altLang="zh-TW" dirty="0" smtClean="0"/>
              <a:t/>
            </a:r>
            <a:br>
              <a:rPr lang="en-US" altLang="zh-TW" dirty="0" smtClean="0"/>
            </a:br>
            <a:r>
              <a:rPr lang="zh-TW" altLang="en-US" dirty="0"/>
              <a:t>請</a:t>
            </a:r>
            <a:r>
              <a:rPr lang="zh-TW" altLang="en-US" dirty="0" smtClean="0"/>
              <a:t>記得「修改密碼」</a:t>
            </a:r>
            <a:endParaRPr lang="zh-TW"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10643" r="31716" b="32097"/>
          <a:stretch/>
        </p:blipFill>
        <p:spPr bwMode="auto">
          <a:xfrm>
            <a:off x="2468576" y="1772816"/>
            <a:ext cx="3672408" cy="465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3347864" y="3068960"/>
            <a:ext cx="1385316" cy="369332"/>
          </a:xfrm>
          <a:prstGeom prst="rect">
            <a:avLst/>
          </a:prstGeom>
          <a:noFill/>
        </p:spPr>
        <p:txBody>
          <a:bodyPr wrap="none" rtlCol="0">
            <a:spAutoFit/>
          </a:bodyPr>
          <a:lstStyle/>
          <a:p>
            <a:r>
              <a:rPr lang="en-US" altLang="zh-TW" b="1" dirty="0" smtClean="0">
                <a:solidFill>
                  <a:srgbClr val="FF0000"/>
                </a:solidFill>
              </a:rPr>
              <a:t>U122000000</a:t>
            </a:r>
            <a:endParaRPr lang="zh-TW" altLang="en-US" b="1" dirty="0">
              <a:solidFill>
                <a:srgbClr val="FF0000"/>
              </a:solidFill>
            </a:endParaRPr>
          </a:p>
        </p:txBody>
      </p:sp>
      <p:sp>
        <p:nvSpPr>
          <p:cNvPr id="6" name="文字方塊 5"/>
          <p:cNvSpPr txBox="1"/>
          <p:nvPr/>
        </p:nvSpPr>
        <p:spPr>
          <a:xfrm>
            <a:off x="3347864" y="3501008"/>
            <a:ext cx="1385316" cy="369332"/>
          </a:xfrm>
          <a:prstGeom prst="rect">
            <a:avLst/>
          </a:prstGeom>
          <a:noFill/>
        </p:spPr>
        <p:txBody>
          <a:bodyPr wrap="none" rtlCol="0">
            <a:spAutoFit/>
          </a:bodyPr>
          <a:lstStyle/>
          <a:p>
            <a:r>
              <a:rPr lang="en-US" altLang="zh-TW" b="1" dirty="0" smtClean="0">
                <a:solidFill>
                  <a:srgbClr val="FF0000"/>
                </a:solidFill>
              </a:rPr>
              <a:t>U122000000</a:t>
            </a:r>
            <a:endParaRPr lang="zh-TW" altLang="en-US" b="1" dirty="0">
              <a:solidFill>
                <a:srgbClr val="FF0000"/>
              </a:solidFill>
            </a:endParaRPr>
          </a:p>
        </p:txBody>
      </p:sp>
      <p:sp>
        <p:nvSpPr>
          <p:cNvPr id="7" name="文字方塊 6"/>
          <p:cNvSpPr txBox="1"/>
          <p:nvPr/>
        </p:nvSpPr>
        <p:spPr>
          <a:xfrm>
            <a:off x="6165977" y="3253626"/>
            <a:ext cx="2262158" cy="369332"/>
          </a:xfrm>
          <a:prstGeom prst="rect">
            <a:avLst/>
          </a:prstGeom>
          <a:noFill/>
        </p:spPr>
        <p:txBody>
          <a:bodyPr wrap="none" rtlCol="0">
            <a:spAutoFit/>
          </a:bodyPr>
          <a:lstStyle/>
          <a:p>
            <a:r>
              <a:rPr lang="zh-TW" altLang="en-US" b="1" dirty="0">
                <a:solidFill>
                  <a:srgbClr val="FF0000"/>
                </a:solidFill>
              </a:rPr>
              <a:t>身分證</a:t>
            </a:r>
            <a:r>
              <a:rPr lang="zh-TW" altLang="en-US" b="1" dirty="0" smtClean="0">
                <a:solidFill>
                  <a:srgbClr val="FF0000"/>
                </a:solidFill>
              </a:rPr>
              <a:t>字母請大寫！</a:t>
            </a:r>
            <a:endParaRPr lang="zh-TW" altLang="en-US" b="1" dirty="0">
              <a:solidFill>
                <a:srgbClr val="FF0000"/>
              </a:solidFill>
            </a:endParaRPr>
          </a:p>
        </p:txBody>
      </p:sp>
    </p:spTree>
    <p:extLst>
      <p:ext uri="{BB962C8B-B14F-4D97-AF65-F5344CB8AC3E}">
        <p14:creationId xmlns:p14="http://schemas.microsoft.com/office/powerpoint/2010/main" val="1398493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282154"/>
          </a:xfrm>
        </p:spPr>
        <p:txBody>
          <a:bodyPr>
            <a:normAutofit/>
          </a:bodyPr>
          <a:lstStyle/>
          <a:p>
            <a:r>
              <a:rPr lang="zh-TW" altLang="en-US" sz="4800" dirty="0" smtClean="0"/>
              <a:t>登入後，點選「</a:t>
            </a:r>
            <a:r>
              <a:rPr lang="zh-TW" altLang="en-US" sz="4800" b="1" dirty="0" smtClean="0"/>
              <a:t>社團管理</a:t>
            </a:r>
            <a:r>
              <a:rPr lang="zh-TW" altLang="en-US" sz="4800" dirty="0" smtClean="0"/>
              <a:t>」</a:t>
            </a:r>
            <a:endParaRPr lang="zh-TW" altLang="en-US" sz="4800" dirty="0"/>
          </a:p>
        </p:txBody>
      </p:sp>
      <p:grpSp>
        <p:nvGrpSpPr>
          <p:cNvPr id="4" name="群組 3"/>
          <p:cNvGrpSpPr/>
          <p:nvPr/>
        </p:nvGrpSpPr>
        <p:grpSpPr>
          <a:xfrm>
            <a:off x="363138" y="1772816"/>
            <a:ext cx="8371815" cy="3456384"/>
            <a:chOff x="363138" y="1772816"/>
            <a:chExt cx="8371815" cy="3456384"/>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54" t="10161" r="10507" b="48637"/>
            <a:stretch/>
          </p:blipFill>
          <p:spPr bwMode="auto">
            <a:xfrm>
              <a:off x="363138" y="1772816"/>
              <a:ext cx="837181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475" t="10161" r="49290" b="86466"/>
            <a:stretch/>
          </p:blipFill>
          <p:spPr bwMode="auto">
            <a:xfrm>
              <a:off x="6444208" y="1844824"/>
              <a:ext cx="445839" cy="14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矩形 5"/>
          <p:cNvSpPr/>
          <p:nvPr/>
        </p:nvSpPr>
        <p:spPr>
          <a:xfrm>
            <a:off x="3491880" y="2924944"/>
            <a:ext cx="115212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4" descr="電腦滑鼠點擊游標灰色箭頭圖示滑鼠向量插圖向量圖形及更多一個物體圖片- iStock"/>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4247037" y="3420858"/>
            <a:ext cx="850008" cy="1008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電腦滑鼠點擊游標灰色箭頭圖示滑鼠向量插圖向量圖形及更多一個物體圖片- iStock"/>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foregroundMark x1="51169" y1="68689" x2="51169" y2="68689"/>
                        <a14:foregroundMark x1="63117" y1="62621" x2="63117" y2="62621"/>
                        <a14:foregroundMark x1="63896" y1="52184" x2="63896" y2="52184"/>
                        <a14:foregroundMark x1="57403" y1="55583" x2="57403" y2="55583"/>
                        <a14:foregroundMark x1="56104" y1="54369" x2="56104" y2="54369"/>
                        <a14:foregroundMark x1="44416" y1="52184" x2="44416" y2="52184"/>
                        <a14:foregroundMark x1="35844" y1="53883" x2="35844" y2="53883"/>
                        <a14:foregroundMark x1="45714" y1="40777" x2="45714" y2="40777"/>
                        <a14:foregroundMark x1="45974" y1="35194" x2="45974" y2="35194"/>
                        <a14:foregroundMark x1="50909" y1="47573" x2="50909" y2="47573"/>
                        <a14:foregroundMark x1="53506" y1="42476" x2="53506" y2="42476"/>
                        <a14:foregroundMark x1="53766" y1="39320" x2="53766" y2="39320"/>
                        <a14:foregroundMark x1="53506" y1="48786" x2="53506" y2="48786"/>
                        <a14:foregroundMark x1="51429" y1="52913" x2="51429" y2="52913"/>
                        <a14:foregroundMark x1="51169" y1="53398" x2="51169" y2="53398"/>
                        <a14:foregroundMark x1="50909" y1="53883" x2="50909" y2="53883"/>
                        <a14:foregroundMark x1="49091" y1="63835" x2="49091" y2="63835"/>
                        <a14:foregroundMark x1="49351" y1="64563" x2="49351" y2="64563"/>
                        <a14:foregroundMark x1="53766" y1="66505" x2="53766" y2="66505"/>
                        <a14:foregroundMark x1="57403" y1="65777" x2="57403" y2="65777"/>
                        <a14:foregroundMark x1="62597" y1="66262" x2="62597" y2="66262"/>
                        <a14:foregroundMark x1="63636" y1="60437" x2="63636" y2="60437"/>
                        <a14:foregroundMark x1="61039" y1="52913" x2="61039" y2="52913"/>
                        <a14:foregroundMark x1="61039" y1="52913" x2="59740" y2="54854"/>
                        <a14:foregroundMark x1="59740" y1="54854" x2="59740" y2="54854"/>
                        <a14:foregroundMark x1="62338" y1="50243" x2="62338" y2="50243"/>
                        <a14:foregroundMark x1="64416" y1="46117" x2="64416" y2="46117"/>
                        <a14:foregroundMark x1="40779" y1="57524" x2="40779" y2="57524"/>
                        <a14:foregroundMark x1="44675" y1="69417" x2="44675" y2="69417"/>
                        <a14:foregroundMark x1="55584" y1="74515" x2="55584" y2="74515"/>
                        <a14:foregroundMark x1="61818" y1="69175" x2="61818" y2="69175"/>
                        <a14:foregroundMark x1="64675" y1="59709" x2="64675" y2="59709"/>
                        <a14:foregroundMark x1="66494" y1="50971" x2="66494" y2="50971"/>
                        <a14:foregroundMark x1="64156" y1="55583" x2="64156" y2="55583"/>
                        <a14:foregroundMark x1="64156" y1="55583" x2="64156" y2="55583"/>
                        <a14:foregroundMark x1="62338" y1="58010" x2="62338" y2="58010"/>
                        <a14:foregroundMark x1="59481" y1="60922" x2="59481" y2="60922"/>
                        <a14:foregroundMark x1="59481" y1="60922" x2="59481" y2="60922"/>
                        <a14:foregroundMark x1="59481" y1="60922" x2="59481" y2="60922"/>
                        <a14:foregroundMark x1="56364" y1="61408" x2="56364" y2="61408"/>
                        <a14:foregroundMark x1="54805" y1="63350" x2="54805" y2="63350"/>
                        <a14:foregroundMark x1="54026" y1="69903" x2="54026" y2="69903"/>
                        <a14:foregroundMark x1="54805" y1="70874" x2="54805" y2="70874"/>
                        <a14:foregroundMark x1="47273" y1="66019" x2="47273" y2="66019"/>
                        <a14:foregroundMark x1="45455" y1="65291" x2="45455" y2="65291"/>
                        <a14:foregroundMark x1="42078" y1="42233" x2="42078" y2="42233"/>
                        <a14:foregroundMark x1="45714" y1="44417" x2="45714" y2="44417"/>
                        <a14:foregroundMark x1="47273" y1="33738" x2="47273" y2="33738"/>
                        <a14:foregroundMark x1="47273" y1="26214" x2="47273" y2="26214"/>
                        <a14:foregroundMark x1="45974" y1="30097" x2="45974" y2="30097"/>
                        <a14:foregroundMark x1="44416" y1="35194" x2="44416" y2="35194"/>
                        <a14:foregroundMark x1="45195" y1="40534" x2="45195" y2="40534"/>
                        <a14:foregroundMark x1="47013" y1="47087" x2="47013" y2="47087"/>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4262979" y="3420860"/>
            <a:ext cx="850008" cy="100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29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34161" y="1484784"/>
            <a:ext cx="8902335" cy="4464496"/>
            <a:chOff x="134161" y="1484784"/>
            <a:chExt cx="8902335" cy="4464496"/>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58" t="10377" r="10125" b="39524"/>
            <a:stretch/>
          </p:blipFill>
          <p:spPr bwMode="auto">
            <a:xfrm>
              <a:off x="134161" y="1484784"/>
              <a:ext cx="890233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5" t="10161" r="49290" b="86466"/>
            <a:stretch/>
          </p:blipFill>
          <p:spPr bwMode="auto">
            <a:xfrm>
              <a:off x="6574433" y="1559327"/>
              <a:ext cx="445839" cy="14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標題 1"/>
          <p:cNvSpPr>
            <a:spLocks noGrp="1"/>
          </p:cNvSpPr>
          <p:nvPr>
            <p:ph type="title"/>
          </p:nvPr>
        </p:nvSpPr>
        <p:spPr/>
        <p:txBody>
          <a:bodyPr/>
          <a:lstStyle/>
          <a:p>
            <a:r>
              <a:rPr lang="zh-TW" altLang="en-US" dirty="0" smtClean="0"/>
              <a:t>點選各老師</a:t>
            </a:r>
            <a:r>
              <a:rPr lang="zh-TW" altLang="en-US" b="1" u="sng" dirty="0" smtClean="0"/>
              <a:t>開設之社團</a:t>
            </a:r>
            <a:endParaRPr lang="zh-TW" altLang="en-US" b="1" u="sng" dirty="0"/>
          </a:p>
        </p:txBody>
      </p:sp>
    </p:spTree>
    <p:extLst>
      <p:ext uri="{BB962C8B-B14F-4D97-AF65-F5344CB8AC3E}">
        <p14:creationId xmlns:p14="http://schemas.microsoft.com/office/powerpoint/2010/main" val="333380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459573" y="1281708"/>
            <a:ext cx="8424936" cy="5536747"/>
            <a:chOff x="459573" y="1281708"/>
            <a:chExt cx="8424936" cy="5536747"/>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73" t="10611" r="11403" b="24472"/>
            <a:stretch/>
          </p:blipFill>
          <p:spPr bwMode="auto">
            <a:xfrm>
              <a:off x="459573" y="1281708"/>
              <a:ext cx="8424936" cy="553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5" t="10161" r="49290" b="86466"/>
            <a:stretch/>
          </p:blipFill>
          <p:spPr bwMode="auto">
            <a:xfrm>
              <a:off x="6588224" y="1340768"/>
              <a:ext cx="445839" cy="14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標題 1"/>
          <p:cNvSpPr>
            <a:spLocks noGrp="1"/>
          </p:cNvSpPr>
          <p:nvPr>
            <p:ph type="title"/>
          </p:nvPr>
        </p:nvSpPr>
        <p:spPr/>
        <p:txBody>
          <a:bodyPr/>
          <a:lstStyle/>
          <a:p>
            <a:r>
              <a:rPr lang="zh-TW" altLang="en-US" dirty="0" smtClean="0"/>
              <a:t>點選「</a:t>
            </a:r>
            <a:r>
              <a:rPr lang="zh-TW" altLang="en-US" b="1" dirty="0" smtClean="0"/>
              <a:t>社員成績</a:t>
            </a:r>
            <a:r>
              <a:rPr lang="zh-TW" altLang="en-US" dirty="0" smtClean="0"/>
              <a:t>」</a:t>
            </a:r>
            <a:endParaRPr lang="zh-TW" altLang="en-US" dirty="0"/>
          </a:p>
        </p:txBody>
      </p:sp>
      <p:sp>
        <p:nvSpPr>
          <p:cNvPr id="5" name="矩形 4"/>
          <p:cNvSpPr/>
          <p:nvPr/>
        </p:nvSpPr>
        <p:spPr>
          <a:xfrm>
            <a:off x="539552" y="2636912"/>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Picture 4" descr="電腦滑鼠點擊游標灰色箭頭圖示滑鼠向量插圖向量圖形及更多一個物體圖片- i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1556447" y="2628772"/>
            <a:ext cx="850008" cy="1008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電腦滑鼠點擊游標灰色箭頭圖示滑鼠向量插圖向量圖形及更多一個物體圖片- i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foregroundMark x1="51169" y1="68689" x2="51169" y2="68689"/>
                        <a14:foregroundMark x1="63117" y1="62621" x2="63117" y2="62621"/>
                        <a14:foregroundMark x1="63896" y1="52184" x2="63896" y2="52184"/>
                        <a14:foregroundMark x1="57403" y1="55583" x2="57403" y2="55583"/>
                        <a14:foregroundMark x1="56104" y1="54369" x2="56104" y2="54369"/>
                        <a14:foregroundMark x1="44416" y1="52184" x2="44416" y2="52184"/>
                        <a14:foregroundMark x1="35844" y1="53883" x2="35844" y2="53883"/>
                        <a14:foregroundMark x1="45714" y1="40777" x2="45714" y2="40777"/>
                        <a14:foregroundMark x1="45974" y1="35194" x2="45974" y2="35194"/>
                        <a14:foregroundMark x1="50909" y1="47573" x2="50909" y2="47573"/>
                        <a14:foregroundMark x1="53506" y1="42476" x2="53506" y2="42476"/>
                        <a14:foregroundMark x1="53766" y1="39320" x2="53766" y2="39320"/>
                        <a14:foregroundMark x1="53506" y1="48786" x2="53506" y2="48786"/>
                        <a14:foregroundMark x1="51429" y1="52913" x2="51429" y2="52913"/>
                        <a14:foregroundMark x1="51169" y1="53398" x2="51169" y2="53398"/>
                        <a14:foregroundMark x1="50909" y1="53883" x2="50909" y2="53883"/>
                        <a14:foregroundMark x1="49091" y1="63835" x2="49091" y2="63835"/>
                        <a14:foregroundMark x1="49351" y1="64563" x2="49351" y2="64563"/>
                        <a14:foregroundMark x1="53766" y1="66505" x2="53766" y2="66505"/>
                        <a14:foregroundMark x1="57403" y1="65777" x2="57403" y2="65777"/>
                        <a14:foregroundMark x1="62597" y1="66262" x2="62597" y2="66262"/>
                        <a14:foregroundMark x1="63636" y1="60437" x2="63636" y2="60437"/>
                        <a14:foregroundMark x1="61039" y1="52913" x2="61039" y2="52913"/>
                        <a14:foregroundMark x1="61039" y1="52913" x2="59740" y2="54854"/>
                        <a14:foregroundMark x1="59740" y1="54854" x2="59740" y2="54854"/>
                        <a14:foregroundMark x1="62338" y1="50243" x2="62338" y2="50243"/>
                        <a14:foregroundMark x1="64416" y1="46117" x2="64416" y2="46117"/>
                        <a14:foregroundMark x1="40779" y1="57524" x2="40779" y2="57524"/>
                        <a14:foregroundMark x1="44675" y1="69417" x2="44675" y2="69417"/>
                        <a14:foregroundMark x1="55584" y1="74515" x2="55584" y2="74515"/>
                        <a14:foregroundMark x1="61818" y1="69175" x2="61818" y2="69175"/>
                        <a14:foregroundMark x1="64675" y1="59709" x2="64675" y2="59709"/>
                        <a14:foregroundMark x1="66494" y1="50971" x2="66494" y2="50971"/>
                        <a14:foregroundMark x1="64156" y1="55583" x2="64156" y2="55583"/>
                        <a14:foregroundMark x1="64156" y1="55583" x2="64156" y2="55583"/>
                        <a14:foregroundMark x1="62338" y1="58010" x2="62338" y2="58010"/>
                        <a14:foregroundMark x1="59481" y1="60922" x2="59481" y2="60922"/>
                        <a14:foregroundMark x1="59481" y1="60922" x2="59481" y2="60922"/>
                        <a14:foregroundMark x1="59481" y1="60922" x2="59481" y2="60922"/>
                        <a14:foregroundMark x1="56364" y1="61408" x2="56364" y2="61408"/>
                        <a14:foregroundMark x1="54805" y1="63350" x2="54805" y2="63350"/>
                        <a14:foregroundMark x1="54026" y1="69903" x2="54026" y2="69903"/>
                        <a14:foregroundMark x1="54805" y1="70874" x2="54805" y2="70874"/>
                        <a14:foregroundMark x1="47273" y1="66019" x2="47273" y2="66019"/>
                        <a14:foregroundMark x1="45455" y1="65291" x2="45455" y2="65291"/>
                        <a14:foregroundMark x1="42078" y1="42233" x2="42078" y2="42233"/>
                        <a14:foregroundMark x1="45714" y1="44417" x2="45714" y2="44417"/>
                        <a14:foregroundMark x1="47273" y1="33738" x2="47273" y2="33738"/>
                        <a14:foregroundMark x1="47273" y1="26214" x2="47273" y2="26214"/>
                        <a14:foregroundMark x1="45974" y1="30097" x2="45974" y2="30097"/>
                        <a14:foregroundMark x1="44416" y1="35194" x2="44416" y2="35194"/>
                        <a14:foregroundMark x1="45195" y1="40534" x2="45195" y2="40534"/>
                        <a14:foregroundMark x1="47013" y1="47087" x2="47013" y2="47087"/>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1582740" y="2628772"/>
            <a:ext cx="850008" cy="100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33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395536" y="1340769"/>
            <a:ext cx="8330448" cy="5112567"/>
            <a:chOff x="395536" y="1340769"/>
            <a:chExt cx="8330448" cy="5112567"/>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22" t="9976" r="10673" b="29262"/>
            <a:stretch/>
          </p:blipFill>
          <p:spPr bwMode="auto">
            <a:xfrm>
              <a:off x="395536" y="1340769"/>
              <a:ext cx="8330448"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5" t="10161" r="49290" b="86466"/>
            <a:stretch/>
          </p:blipFill>
          <p:spPr bwMode="auto">
            <a:xfrm>
              <a:off x="6379219" y="1471607"/>
              <a:ext cx="445839" cy="14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標題 1"/>
          <p:cNvSpPr>
            <a:spLocks noGrp="1"/>
          </p:cNvSpPr>
          <p:nvPr>
            <p:ph type="title"/>
          </p:nvPr>
        </p:nvSpPr>
        <p:spPr/>
        <p:txBody>
          <a:bodyPr/>
          <a:lstStyle/>
          <a:p>
            <a:r>
              <a:rPr lang="zh-TW" altLang="en-US" dirty="0" smtClean="0"/>
              <a:t>點選右上「</a:t>
            </a:r>
            <a:r>
              <a:rPr lang="zh-TW" altLang="en-US" b="1" dirty="0" smtClean="0"/>
              <a:t>成績輸入</a:t>
            </a:r>
            <a:r>
              <a:rPr lang="zh-TW" altLang="en-US" dirty="0" smtClean="0"/>
              <a:t>」</a:t>
            </a:r>
            <a:endParaRPr lang="zh-TW" altLang="en-US" dirty="0"/>
          </a:p>
        </p:txBody>
      </p:sp>
      <p:sp>
        <p:nvSpPr>
          <p:cNvPr id="7" name="矩形 6"/>
          <p:cNvSpPr/>
          <p:nvPr/>
        </p:nvSpPr>
        <p:spPr>
          <a:xfrm>
            <a:off x="7206939" y="2076541"/>
            <a:ext cx="82144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4" descr="電腦滑鼠點擊游標灰色箭頭圖示滑鼠向量插圖向量圖形及更多一個物體圖片- i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7725769" y="2068401"/>
            <a:ext cx="850008" cy="1008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475" t="10161" r="49290" b="86466"/>
          <a:stretch/>
        </p:blipFill>
        <p:spPr bwMode="auto">
          <a:xfrm rot="5400000">
            <a:off x="2823474" y="4488785"/>
            <a:ext cx="3600400" cy="32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475" t="10161" r="49290" b="86466"/>
          <a:stretch/>
        </p:blipFill>
        <p:spPr bwMode="auto">
          <a:xfrm rot="5400000">
            <a:off x="2000047" y="4488786"/>
            <a:ext cx="3600400" cy="32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電腦滑鼠點擊游標灰色箭頭圖示滑鼠向量插圖向量圖形及更多一個物體圖片- i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foregroundMark x1="51169" y1="68689" x2="51169" y2="68689"/>
                        <a14:foregroundMark x1="63117" y1="62621" x2="63117" y2="62621"/>
                        <a14:foregroundMark x1="63896" y1="52184" x2="63896" y2="52184"/>
                        <a14:foregroundMark x1="57403" y1="55583" x2="57403" y2="55583"/>
                        <a14:foregroundMark x1="56104" y1="54369" x2="56104" y2="54369"/>
                        <a14:foregroundMark x1="44416" y1="52184" x2="44416" y2="52184"/>
                        <a14:foregroundMark x1="35844" y1="53883" x2="35844" y2="53883"/>
                        <a14:foregroundMark x1="45714" y1="40777" x2="45714" y2="40777"/>
                        <a14:foregroundMark x1="45974" y1="35194" x2="45974" y2="35194"/>
                        <a14:foregroundMark x1="50909" y1="47573" x2="50909" y2="47573"/>
                        <a14:foregroundMark x1="53506" y1="42476" x2="53506" y2="42476"/>
                        <a14:foregroundMark x1="53766" y1="39320" x2="53766" y2="39320"/>
                        <a14:foregroundMark x1="53506" y1="48786" x2="53506" y2="48786"/>
                        <a14:foregroundMark x1="51429" y1="52913" x2="51429" y2="52913"/>
                        <a14:foregroundMark x1="51169" y1="53398" x2="51169" y2="53398"/>
                        <a14:foregroundMark x1="50909" y1="53883" x2="50909" y2="53883"/>
                        <a14:foregroundMark x1="49091" y1="63835" x2="49091" y2="63835"/>
                        <a14:foregroundMark x1="49351" y1="64563" x2="49351" y2="64563"/>
                        <a14:foregroundMark x1="53766" y1="66505" x2="53766" y2="66505"/>
                        <a14:foregroundMark x1="57403" y1="65777" x2="57403" y2="65777"/>
                        <a14:foregroundMark x1="62597" y1="66262" x2="62597" y2="66262"/>
                        <a14:foregroundMark x1="63636" y1="60437" x2="63636" y2="60437"/>
                        <a14:foregroundMark x1="61039" y1="52913" x2="61039" y2="52913"/>
                        <a14:foregroundMark x1="61039" y1="52913" x2="59740" y2="54854"/>
                        <a14:foregroundMark x1="59740" y1="54854" x2="59740" y2="54854"/>
                        <a14:foregroundMark x1="62338" y1="50243" x2="62338" y2="50243"/>
                        <a14:foregroundMark x1="64416" y1="46117" x2="64416" y2="46117"/>
                        <a14:foregroundMark x1="40779" y1="57524" x2="40779" y2="57524"/>
                        <a14:foregroundMark x1="44675" y1="69417" x2="44675" y2="69417"/>
                        <a14:foregroundMark x1="55584" y1="74515" x2="55584" y2="74515"/>
                        <a14:foregroundMark x1="61818" y1="69175" x2="61818" y2="69175"/>
                        <a14:foregroundMark x1="64675" y1="59709" x2="64675" y2="59709"/>
                        <a14:foregroundMark x1="66494" y1="50971" x2="66494" y2="50971"/>
                        <a14:foregroundMark x1="64156" y1="55583" x2="64156" y2="55583"/>
                        <a14:foregroundMark x1="64156" y1="55583" x2="64156" y2="55583"/>
                        <a14:foregroundMark x1="62338" y1="58010" x2="62338" y2="58010"/>
                        <a14:foregroundMark x1="59481" y1="60922" x2="59481" y2="60922"/>
                        <a14:foregroundMark x1="59481" y1="60922" x2="59481" y2="60922"/>
                        <a14:foregroundMark x1="59481" y1="60922" x2="59481" y2="60922"/>
                        <a14:foregroundMark x1="56364" y1="61408" x2="56364" y2="61408"/>
                        <a14:foregroundMark x1="54805" y1="63350" x2="54805" y2="63350"/>
                        <a14:foregroundMark x1="54026" y1="69903" x2="54026" y2="69903"/>
                        <a14:foregroundMark x1="54805" y1="70874" x2="54805" y2="70874"/>
                        <a14:foregroundMark x1="47273" y1="66019" x2="47273" y2="66019"/>
                        <a14:foregroundMark x1="45455" y1="65291" x2="45455" y2="65291"/>
                        <a14:foregroundMark x1="42078" y1="42233" x2="42078" y2="42233"/>
                        <a14:foregroundMark x1="45714" y1="44417" x2="45714" y2="44417"/>
                        <a14:foregroundMark x1="47273" y1="33738" x2="47273" y2="33738"/>
                        <a14:foregroundMark x1="47273" y1="26214" x2="47273" y2="26214"/>
                        <a14:foregroundMark x1="45974" y1="30097" x2="45974" y2="30097"/>
                        <a14:foregroundMark x1="44416" y1="35194" x2="44416" y2="35194"/>
                        <a14:foregroundMark x1="45195" y1="40534" x2="45195" y2="40534"/>
                        <a14:foregroundMark x1="47013" y1="47087" x2="47013" y2="47087"/>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7725770" y="2068401"/>
            <a:ext cx="850008" cy="100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71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281389" y="1340768"/>
            <a:ext cx="8473481" cy="4536504"/>
            <a:chOff x="281389" y="1340768"/>
            <a:chExt cx="8473481" cy="4536504"/>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3" t="10483" r="11194" b="38155"/>
            <a:stretch/>
          </p:blipFill>
          <p:spPr bwMode="auto">
            <a:xfrm>
              <a:off x="281389" y="1340768"/>
              <a:ext cx="847348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5" t="10161" r="49290" b="86466"/>
            <a:stretch/>
          </p:blipFill>
          <p:spPr bwMode="auto">
            <a:xfrm>
              <a:off x="6430417" y="1415311"/>
              <a:ext cx="445839" cy="14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標題 1"/>
          <p:cNvSpPr>
            <a:spLocks noGrp="1"/>
          </p:cNvSpPr>
          <p:nvPr>
            <p:ph type="title"/>
          </p:nvPr>
        </p:nvSpPr>
        <p:spPr/>
        <p:txBody>
          <a:bodyPr>
            <a:normAutofit fontScale="90000"/>
          </a:bodyPr>
          <a:lstStyle/>
          <a:p>
            <a:r>
              <a:rPr lang="zh-TW" altLang="en-US" dirty="0" smtClean="0"/>
              <a:t>輸入完成績，點選右上「</a:t>
            </a:r>
            <a:r>
              <a:rPr lang="zh-TW" altLang="en-US" b="1" dirty="0" smtClean="0"/>
              <a:t>儲存設定</a:t>
            </a:r>
            <a:r>
              <a:rPr lang="zh-TW" altLang="en-US" dirty="0" smtClean="0"/>
              <a:t>」</a:t>
            </a:r>
            <a:endParaRPr lang="zh-TW" altLang="en-US" dirty="0"/>
          </a:p>
        </p:txBody>
      </p:sp>
      <p:sp>
        <p:nvSpPr>
          <p:cNvPr id="7" name="矩形 6"/>
          <p:cNvSpPr/>
          <p:nvPr/>
        </p:nvSpPr>
        <p:spPr>
          <a:xfrm>
            <a:off x="7524328" y="2076541"/>
            <a:ext cx="82144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4" descr="電腦滑鼠點擊游標灰色箭頭圖示滑鼠向量插圖向量圖形及更多一個物體圖片- i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8043158" y="2068401"/>
            <a:ext cx="850008" cy="1008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475" t="10161" r="49290" b="86466"/>
          <a:stretch/>
        </p:blipFill>
        <p:spPr bwMode="auto">
          <a:xfrm rot="5400000">
            <a:off x="3003493" y="4164751"/>
            <a:ext cx="3240361" cy="32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475" t="10161" r="49290" b="86466"/>
          <a:stretch/>
        </p:blipFill>
        <p:spPr bwMode="auto">
          <a:xfrm rot="5400000">
            <a:off x="2180067" y="4164751"/>
            <a:ext cx="3240360" cy="32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電腦滑鼠點擊游標灰色箭頭圖示滑鼠向量插圖向量圖形及更多一個物體圖片- i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foregroundMark x1="51169" y1="68689" x2="51169" y2="68689"/>
                        <a14:foregroundMark x1="63117" y1="62621" x2="63117" y2="62621"/>
                        <a14:foregroundMark x1="63896" y1="52184" x2="63896" y2="52184"/>
                        <a14:foregroundMark x1="57403" y1="55583" x2="57403" y2="55583"/>
                        <a14:foregroundMark x1="56104" y1="54369" x2="56104" y2="54369"/>
                        <a14:foregroundMark x1="44416" y1="52184" x2="44416" y2="52184"/>
                        <a14:foregroundMark x1="35844" y1="53883" x2="35844" y2="53883"/>
                        <a14:foregroundMark x1="45714" y1="40777" x2="45714" y2="40777"/>
                        <a14:foregroundMark x1="45974" y1="35194" x2="45974" y2="35194"/>
                        <a14:foregroundMark x1="50909" y1="47573" x2="50909" y2="47573"/>
                        <a14:foregroundMark x1="53506" y1="42476" x2="53506" y2="42476"/>
                        <a14:foregroundMark x1="53766" y1="39320" x2="53766" y2="39320"/>
                        <a14:foregroundMark x1="53506" y1="48786" x2="53506" y2="48786"/>
                        <a14:foregroundMark x1="51429" y1="52913" x2="51429" y2="52913"/>
                        <a14:foregroundMark x1="51169" y1="53398" x2="51169" y2="53398"/>
                        <a14:foregroundMark x1="50909" y1="53883" x2="50909" y2="53883"/>
                        <a14:foregroundMark x1="49091" y1="63835" x2="49091" y2="63835"/>
                        <a14:foregroundMark x1="49351" y1="64563" x2="49351" y2="64563"/>
                        <a14:foregroundMark x1="53766" y1="66505" x2="53766" y2="66505"/>
                        <a14:foregroundMark x1="57403" y1="65777" x2="57403" y2="65777"/>
                        <a14:foregroundMark x1="62597" y1="66262" x2="62597" y2="66262"/>
                        <a14:foregroundMark x1="63636" y1="60437" x2="63636" y2="60437"/>
                        <a14:foregroundMark x1="61039" y1="52913" x2="61039" y2="52913"/>
                        <a14:foregroundMark x1="61039" y1="52913" x2="59740" y2="54854"/>
                        <a14:foregroundMark x1="59740" y1="54854" x2="59740" y2="54854"/>
                        <a14:foregroundMark x1="62338" y1="50243" x2="62338" y2="50243"/>
                        <a14:foregroundMark x1="64416" y1="46117" x2="64416" y2="46117"/>
                        <a14:foregroundMark x1="40779" y1="57524" x2="40779" y2="57524"/>
                        <a14:foregroundMark x1="44675" y1="69417" x2="44675" y2="69417"/>
                        <a14:foregroundMark x1="55584" y1="74515" x2="55584" y2="74515"/>
                        <a14:foregroundMark x1="61818" y1="69175" x2="61818" y2="69175"/>
                        <a14:foregroundMark x1="64675" y1="59709" x2="64675" y2="59709"/>
                        <a14:foregroundMark x1="66494" y1="50971" x2="66494" y2="50971"/>
                        <a14:foregroundMark x1="64156" y1="55583" x2="64156" y2="55583"/>
                        <a14:foregroundMark x1="64156" y1="55583" x2="64156" y2="55583"/>
                        <a14:foregroundMark x1="62338" y1="58010" x2="62338" y2="58010"/>
                        <a14:foregroundMark x1="59481" y1="60922" x2="59481" y2="60922"/>
                        <a14:foregroundMark x1="59481" y1="60922" x2="59481" y2="60922"/>
                        <a14:foregroundMark x1="59481" y1="60922" x2="59481" y2="60922"/>
                        <a14:foregroundMark x1="56364" y1="61408" x2="56364" y2="61408"/>
                        <a14:foregroundMark x1="54805" y1="63350" x2="54805" y2="63350"/>
                        <a14:foregroundMark x1="54026" y1="69903" x2="54026" y2="69903"/>
                        <a14:foregroundMark x1="54805" y1="70874" x2="54805" y2="70874"/>
                        <a14:foregroundMark x1="47273" y1="66019" x2="47273" y2="66019"/>
                        <a14:foregroundMark x1="45455" y1="65291" x2="45455" y2="65291"/>
                        <a14:foregroundMark x1="42078" y1="42233" x2="42078" y2="42233"/>
                        <a14:foregroundMark x1="45714" y1="44417" x2="45714" y2="44417"/>
                        <a14:foregroundMark x1="47273" y1="33738" x2="47273" y2="33738"/>
                        <a14:foregroundMark x1="47273" y1="26214" x2="47273" y2="26214"/>
                        <a14:foregroundMark x1="45974" y1="30097" x2="45974" y2="30097"/>
                        <a14:foregroundMark x1="44416" y1="35194" x2="44416" y2="35194"/>
                        <a14:foregroundMark x1="45195" y1="40534" x2="45195" y2="40534"/>
                        <a14:foregroundMark x1="47013" y1="47087" x2="47013" y2="47087"/>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8043157" y="2068401"/>
            <a:ext cx="850008" cy="100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2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467544" y="1484784"/>
            <a:ext cx="8000618" cy="4925966"/>
            <a:chOff x="467544" y="1484784"/>
            <a:chExt cx="8000618" cy="4925966"/>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27" t="10314" r="11356" b="28071"/>
            <a:stretch/>
          </p:blipFill>
          <p:spPr bwMode="auto">
            <a:xfrm>
              <a:off x="467544" y="1484784"/>
              <a:ext cx="8000618" cy="49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75" t="10161" r="49290" b="86466"/>
            <a:stretch/>
          </p:blipFill>
          <p:spPr bwMode="auto">
            <a:xfrm>
              <a:off x="6263063" y="1556792"/>
              <a:ext cx="445839" cy="14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標題 1"/>
          <p:cNvSpPr>
            <a:spLocks noGrp="1"/>
          </p:cNvSpPr>
          <p:nvPr>
            <p:ph type="title"/>
          </p:nvPr>
        </p:nvSpPr>
        <p:spPr/>
        <p:txBody>
          <a:bodyPr>
            <a:normAutofit/>
          </a:bodyPr>
          <a:lstStyle/>
          <a:p>
            <a:r>
              <a:rPr lang="zh-TW" altLang="en-US" dirty="0" smtClean="0"/>
              <a:t>確定成績，點選右上「</a:t>
            </a:r>
            <a:r>
              <a:rPr lang="zh-TW" altLang="en-US" b="1" dirty="0" smtClean="0"/>
              <a:t>成績提交</a:t>
            </a:r>
            <a:r>
              <a:rPr lang="zh-TW" altLang="en-US" dirty="0" smtClean="0"/>
              <a:t>」</a:t>
            </a:r>
            <a:endParaRPr lang="zh-TW" altLang="en-US" dirty="0"/>
          </a:p>
        </p:txBody>
      </p:sp>
      <p:sp>
        <p:nvSpPr>
          <p:cNvPr id="7" name="矩形 6"/>
          <p:cNvSpPr/>
          <p:nvPr/>
        </p:nvSpPr>
        <p:spPr>
          <a:xfrm>
            <a:off x="7740352" y="2148549"/>
            <a:ext cx="67742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4" descr="電腦滑鼠點擊游標灰色箭頭圖示滑鼠向量插圖向量圖形及更多一個物體圖片- i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8115166" y="2140409"/>
            <a:ext cx="850008" cy="1008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475" t="10161" r="49290" b="86466"/>
          <a:stretch/>
        </p:blipFill>
        <p:spPr bwMode="auto">
          <a:xfrm rot="5400000">
            <a:off x="2900144" y="4452781"/>
            <a:ext cx="3384377" cy="32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475" t="10161" r="49290" b="86466"/>
          <a:stretch/>
        </p:blipFill>
        <p:spPr bwMode="auto">
          <a:xfrm rot="5400000">
            <a:off x="2108056" y="4452784"/>
            <a:ext cx="3384382" cy="32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電腦滑鼠點擊游標灰色箭頭圖示滑鼠向量插圖向量圖形及更多一個物體圖片- i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567" y1="57212" x2="54567" y2="57212"/>
                        <a14:foregroundMark x1="45192" y1="62260" x2="45192" y2="62260"/>
                        <a14:foregroundMark x1="42788" y1="29567" x2="42788" y2="29567"/>
                        <a14:foregroundMark x1="45192" y1="41827" x2="45192" y2="41827"/>
                        <a14:foregroundMark x1="45673" y1="50481" x2="45673" y2="52163"/>
                        <a14:foregroundMark x1="46154" y1="54808" x2="46394" y2="55769"/>
                        <a14:foregroundMark x1="48077" y1="57452" x2="49038" y2="58413"/>
                        <a14:foregroundMark x1="50721" y1="61538" x2="50721" y2="61538"/>
                        <a14:foregroundMark x1="55048" y1="65144" x2="55048" y2="65144"/>
                        <a14:foregroundMark x1="56731" y1="65385" x2="56731" y2="65385"/>
                        <a14:foregroundMark x1="66346" y1="60096" x2="66346" y2="60096"/>
                        <a14:foregroundMark x1="65865" y1="49760" x2="65865" y2="49760"/>
                        <a14:foregroundMark x1="61058" y1="46875" x2="61058" y2="46875"/>
                        <a14:foregroundMark x1="59375" y1="46154" x2="59375" y2="46154"/>
                        <a14:foregroundMark x1="58413" y1="45913" x2="58413" y2="45913"/>
                        <a14:foregroundMark x1="51169" y1="68689" x2="51169" y2="68689"/>
                        <a14:foregroundMark x1="63117" y1="62621" x2="63117" y2="62621"/>
                        <a14:foregroundMark x1="63896" y1="52184" x2="63896" y2="52184"/>
                        <a14:foregroundMark x1="57403" y1="55583" x2="57403" y2="55583"/>
                        <a14:foregroundMark x1="56104" y1="54369" x2="56104" y2="54369"/>
                        <a14:foregroundMark x1="44416" y1="52184" x2="44416" y2="52184"/>
                        <a14:foregroundMark x1="35844" y1="53883" x2="35844" y2="53883"/>
                        <a14:foregroundMark x1="45714" y1="40777" x2="45714" y2="40777"/>
                        <a14:foregroundMark x1="45974" y1="35194" x2="45974" y2="35194"/>
                        <a14:foregroundMark x1="50909" y1="47573" x2="50909" y2="47573"/>
                        <a14:foregroundMark x1="53506" y1="42476" x2="53506" y2="42476"/>
                        <a14:foregroundMark x1="53766" y1="39320" x2="53766" y2="39320"/>
                        <a14:foregroundMark x1="53506" y1="48786" x2="53506" y2="48786"/>
                        <a14:foregroundMark x1="51429" y1="52913" x2="51429" y2="52913"/>
                        <a14:foregroundMark x1="51169" y1="53398" x2="51169" y2="53398"/>
                        <a14:foregroundMark x1="50909" y1="53883" x2="50909" y2="53883"/>
                        <a14:foregroundMark x1="49091" y1="63835" x2="49091" y2="63835"/>
                        <a14:foregroundMark x1="49351" y1="64563" x2="49351" y2="64563"/>
                        <a14:foregroundMark x1="53766" y1="66505" x2="53766" y2="66505"/>
                        <a14:foregroundMark x1="57403" y1="65777" x2="57403" y2="65777"/>
                        <a14:foregroundMark x1="62597" y1="66262" x2="62597" y2="66262"/>
                        <a14:foregroundMark x1="63636" y1="60437" x2="63636" y2="60437"/>
                        <a14:foregroundMark x1="61039" y1="52913" x2="61039" y2="52913"/>
                        <a14:foregroundMark x1="61039" y1="52913" x2="59740" y2="54854"/>
                        <a14:foregroundMark x1="59740" y1="54854" x2="59740" y2="54854"/>
                        <a14:foregroundMark x1="62338" y1="50243" x2="62338" y2="50243"/>
                        <a14:foregroundMark x1="64416" y1="46117" x2="64416" y2="46117"/>
                        <a14:foregroundMark x1="40779" y1="57524" x2="40779" y2="57524"/>
                        <a14:foregroundMark x1="44675" y1="69417" x2="44675" y2="69417"/>
                        <a14:foregroundMark x1="55584" y1="74515" x2="55584" y2="74515"/>
                        <a14:foregroundMark x1="61818" y1="69175" x2="61818" y2="69175"/>
                        <a14:foregroundMark x1="64675" y1="59709" x2="64675" y2="59709"/>
                        <a14:foregroundMark x1="66494" y1="50971" x2="66494" y2="50971"/>
                        <a14:foregroundMark x1="64156" y1="55583" x2="64156" y2="55583"/>
                        <a14:foregroundMark x1="64156" y1="55583" x2="64156" y2="55583"/>
                        <a14:foregroundMark x1="62338" y1="58010" x2="62338" y2="58010"/>
                        <a14:foregroundMark x1="59481" y1="60922" x2="59481" y2="60922"/>
                        <a14:foregroundMark x1="59481" y1="60922" x2="59481" y2="60922"/>
                        <a14:foregroundMark x1="59481" y1="60922" x2="59481" y2="60922"/>
                        <a14:foregroundMark x1="56364" y1="61408" x2="56364" y2="61408"/>
                        <a14:foregroundMark x1="54805" y1="63350" x2="54805" y2="63350"/>
                        <a14:foregroundMark x1="54026" y1="69903" x2="54026" y2="69903"/>
                        <a14:foregroundMark x1="54805" y1="70874" x2="54805" y2="70874"/>
                        <a14:foregroundMark x1="47273" y1="66019" x2="47273" y2="66019"/>
                        <a14:foregroundMark x1="45455" y1="65291" x2="45455" y2="65291"/>
                        <a14:foregroundMark x1="42078" y1="42233" x2="42078" y2="42233"/>
                        <a14:foregroundMark x1="45714" y1="44417" x2="45714" y2="44417"/>
                        <a14:foregroundMark x1="47273" y1="33738" x2="47273" y2="33738"/>
                        <a14:foregroundMark x1="47273" y1="26214" x2="47273" y2="26214"/>
                        <a14:foregroundMark x1="45974" y1="30097" x2="45974" y2="30097"/>
                        <a14:foregroundMark x1="44416" y1="35194" x2="44416" y2="35194"/>
                        <a14:foregroundMark x1="45195" y1="40534" x2="45195" y2="40534"/>
                        <a14:foregroundMark x1="47013" y1="47087" x2="47013" y2="47087"/>
                      </a14:backgroundRemoval>
                    </a14:imgEffect>
                  </a14:imgLayer>
                </a14:imgProps>
              </a:ext>
              <a:ext uri="{28A0092B-C50C-407E-A947-70E740481C1C}">
                <a14:useLocalDpi xmlns:a14="http://schemas.microsoft.com/office/drawing/2010/main" val="0"/>
              </a:ext>
            </a:extLst>
          </a:blip>
          <a:srcRect l="24778" t="20152" r="22198" b="20823"/>
          <a:stretch/>
        </p:blipFill>
        <p:spPr bwMode="auto">
          <a:xfrm rot="20026906">
            <a:off x="8115166" y="2140410"/>
            <a:ext cx="850008" cy="100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4032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108</Words>
  <Application>Microsoft Office PowerPoint</Application>
  <PresentationFormat>如螢幕大小 (4:3)</PresentationFormat>
  <Paragraphs>16</Paragraphs>
  <Slides>10</Slides>
  <Notes>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109學年 社團成績</vt:lpstr>
      <vt:lpstr>輸入 https://eschool.hlc.edu.tw/ 點選「登入」 </vt:lpstr>
      <vt:lpstr>首次登入，帳密皆為身分證 請記得「修改密碼」</vt:lpstr>
      <vt:lpstr>登入後，點選「社團管理」</vt:lpstr>
      <vt:lpstr>點選各老師開設之社團</vt:lpstr>
      <vt:lpstr>點選「社員成績」</vt:lpstr>
      <vt:lpstr>點選右上「成績輸入」</vt:lpstr>
      <vt:lpstr>輸入完成績，點選右上「儲存設定」</vt:lpstr>
      <vt:lpstr>確定成績，點選右上「成績提交」</vt:lpstr>
      <vt:lpstr>完成！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社團成績輸入步驟</dc:title>
  <dc:creator>USER</dc:creator>
  <cp:lastModifiedBy>USER</cp:lastModifiedBy>
  <cp:revision>7</cp:revision>
  <dcterms:created xsi:type="dcterms:W3CDTF">2021-05-13T02:27:37Z</dcterms:created>
  <dcterms:modified xsi:type="dcterms:W3CDTF">2021-06-03T08:39:46Z</dcterms:modified>
</cp:coreProperties>
</file>