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443" r:id="rId2"/>
    <p:sldId id="444" r:id="rId3"/>
    <p:sldId id="445" r:id="rId4"/>
    <p:sldId id="446" r:id="rId5"/>
    <p:sldId id="447" r:id="rId6"/>
    <p:sldId id="448" r:id="rId7"/>
    <p:sldId id="449" r:id="rId8"/>
    <p:sldId id="450" r:id="rId9"/>
    <p:sldId id="451" r:id="rId10"/>
    <p:sldId id="452" r:id="rId11"/>
    <p:sldId id="454" r:id="rId12"/>
  </p:sldIdLst>
  <p:sldSz cx="9144000" cy="6858000" type="screen4x3"/>
  <p:notesSz cx="9926638" cy="6797675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46DEA0"/>
    <a:srgbClr val="0066FF"/>
    <a:srgbClr val="24016B"/>
    <a:srgbClr val="003300"/>
    <a:srgbClr val="6B0127"/>
    <a:srgbClr val="000099"/>
    <a:srgbClr val="003399"/>
    <a:srgbClr val="0000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4660" autoAdjust="0"/>
  </p:normalViewPr>
  <p:slideViewPr>
    <p:cSldViewPr>
      <p:cViewPr varScale="1">
        <p:scale>
          <a:sx n="108" d="100"/>
          <a:sy n="108" d="100"/>
        </p:scale>
        <p:origin x="187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92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1008" cy="34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3" tIns="47781" rIns="95563" bIns="47781" numCol="1" anchor="t" anchorCtr="0" compatLnSpc="1">
            <a:prstTxWarp prst="textNoShape">
              <a:avLst/>
            </a:prstTxWarp>
          </a:bodyPr>
          <a:lstStyle>
            <a:lvl1pPr algn="l" defTabSz="956250">
              <a:defRPr sz="1300" b="0"/>
            </a:lvl1pPr>
          </a:lstStyle>
          <a:p>
            <a:endParaRPr lang="en-US" altLang="zh-TW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342" y="0"/>
            <a:ext cx="4301008" cy="34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3" tIns="47781" rIns="95563" bIns="47781" numCol="1" anchor="t" anchorCtr="0" compatLnSpc="1">
            <a:prstTxWarp prst="textNoShape">
              <a:avLst/>
            </a:prstTxWarp>
          </a:bodyPr>
          <a:lstStyle>
            <a:lvl1pPr defTabSz="956250">
              <a:defRPr sz="1300" b="0"/>
            </a:lvl1pPr>
          </a:lstStyle>
          <a:p>
            <a:endParaRPr lang="en-US" altLang="zh-TW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6284"/>
            <a:ext cx="4301008" cy="34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3" tIns="47781" rIns="95563" bIns="47781" numCol="1" anchor="b" anchorCtr="0" compatLnSpc="1">
            <a:prstTxWarp prst="textNoShape">
              <a:avLst/>
            </a:prstTxWarp>
          </a:bodyPr>
          <a:lstStyle>
            <a:lvl1pPr algn="l" defTabSz="956250">
              <a:defRPr sz="1300" b="0"/>
            </a:lvl1pPr>
          </a:lstStyle>
          <a:p>
            <a:endParaRPr lang="en-US" altLang="zh-TW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342" y="6456284"/>
            <a:ext cx="4301008" cy="34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3" tIns="47781" rIns="95563" bIns="47781" numCol="1" anchor="b" anchorCtr="0" compatLnSpc="1">
            <a:prstTxWarp prst="textNoShape">
              <a:avLst/>
            </a:prstTxWarp>
          </a:bodyPr>
          <a:lstStyle>
            <a:lvl1pPr defTabSz="956250">
              <a:defRPr sz="1300" b="0"/>
            </a:lvl1pPr>
          </a:lstStyle>
          <a:p>
            <a:fld id="{4890607F-A251-484D-ADCA-C3F5A1F8D0D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1899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1008" cy="34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3" tIns="47781" rIns="95563" bIns="47781" numCol="1" anchor="t" anchorCtr="0" compatLnSpc="1">
            <a:prstTxWarp prst="textNoShape">
              <a:avLst/>
            </a:prstTxWarp>
          </a:bodyPr>
          <a:lstStyle>
            <a:lvl1pPr algn="l" defTabSz="956250">
              <a:defRPr sz="1300" b="0"/>
            </a:lvl1pPr>
          </a:lstStyle>
          <a:p>
            <a:endParaRPr lang="en-US" altLang="zh-TW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342" y="0"/>
            <a:ext cx="4301008" cy="34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3" tIns="47781" rIns="95563" bIns="47781" numCol="1" anchor="t" anchorCtr="0" compatLnSpc="1">
            <a:prstTxWarp prst="textNoShape">
              <a:avLst/>
            </a:prstTxWarp>
          </a:bodyPr>
          <a:lstStyle>
            <a:lvl1pPr defTabSz="956250">
              <a:defRPr sz="1300" b="0"/>
            </a:lvl1pPr>
          </a:lstStyle>
          <a:p>
            <a:endParaRPr lang="en-US" altLang="zh-TW"/>
          </a:p>
        </p:txBody>
      </p:sp>
      <p:sp>
        <p:nvSpPr>
          <p:cNvPr id="104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8837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893" y="3228681"/>
            <a:ext cx="7940853" cy="30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3" tIns="47781" rIns="95563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284"/>
            <a:ext cx="4301008" cy="34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3" tIns="47781" rIns="95563" bIns="47781" numCol="1" anchor="b" anchorCtr="0" compatLnSpc="1">
            <a:prstTxWarp prst="textNoShape">
              <a:avLst/>
            </a:prstTxWarp>
          </a:bodyPr>
          <a:lstStyle>
            <a:lvl1pPr algn="l" defTabSz="956250">
              <a:defRPr sz="1300" b="0"/>
            </a:lvl1pPr>
          </a:lstStyle>
          <a:p>
            <a:endParaRPr lang="en-US" altLang="zh-TW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342" y="6456284"/>
            <a:ext cx="4301008" cy="34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3" tIns="47781" rIns="95563" bIns="47781" numCol="1" anchor="b" anchorCtr="0" compatLnSpc="1">
            <a:prstTxWarp prst="textNoShape">
              <a:avLst/>
            </a:prstTxWarp>
          </a:bodyPr>
          <a:lstStyle>
            <a:lvl1pPr defTabSz="956250">
              <a:defRPr sz="1300" b="0"/>
            </a:lvl1pPr>
          </a:lstStyle>
          <a:p>
            <a:fld id="{44C31382-0CB1-4762-A516-A966F931676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2481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zh-TW" altLang="en-US">
                <a:uFillTx/>
              </a:rPr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uFillTx/>
              </a:defRPr>
            </a:lvl1pPr>
            <a:lvl2pPr marL="457200" indent="0" algn="ctr">
              <a:buNone/>
              <a:defRPr sz="2000">
                <a:uFillTx/>
              </a:defRPr>
            </a:lvl2pPr>
            <a:lvl3pPr marL="914400" indent="0" algn="ctr">
              <a:buNone/>
              <a:defRPr sz="1800">
                <a:uFillTx/>
              </a:defRPr>
            </a:lvl3pPr>
            <a:lvl4pPr marL="1371600" indent="0" algn="ctr">
              <a:buNone/>
              <a:defRPr sz="1600">
                <a:uFillTx/>
              </a:defRPr>
            </a:lvl4pPr>
            <a:lvl5pPr marL="1828800" indent="0" algn="ctr">
              <a:buNone/>
              <a:defRPr sz="1600">
                <a:uFillTx/>
              </a:defRPr>
            </a:lvl5pPr>
            <a:lvl6pPr marL="2286000" indent="0" algn="ctr">
              <a:buNone/>
              <a:defRPr sz="1600">
                <a:uFillTx/>
              </a:defRPr>
            </a:lvl6pPr>
            <a:lvl7pPr marL="2743200" indent="0" algn="ctr">
              <a:buNone/>
              <a:defRPr sz="1600">
                <a:uFillTx/>
              </a:defRPr>
            </a:lvl7pPr>
            <a:lvl8pPr marL="3200400" indent="0" algn="ctr">
              <a:buNone/>
              <a:defRPr sz="1600">
                <a:uFillTx/>
              </a:defRPr>
            </a:lvl8pPr>
            <a:lvl9pPr marL="3657600" indent="0" algn="ctr">
              <a:buNone/>
              <a:defRPr sz="1600">
                <a:uFillTx/>
              </a:defRPr>
            </a:lvl9pPr>
          </a:lstStyle>
          <a:p>
            <a:r>
              <a:rPr lang="zh-TW" altLang="en-US">
                <a:uFillTx/>
              </a:rPr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1E85-896A-49F1-A8B8-1EEBF7957D8A}" type="datetimeFigureOut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2022/8/30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A80F-E267-4769-8B68-138B3D579156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965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uFillTx/>
              </a:rPr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>
                <a:uFillTx/>
              </a:rPr>
              <a:t>按一下以編輯母片文字樣式</a:t>
            </a:r>
          </a:p>
          <a:p>
            <a:pPr lvl="1"/>
            <a:r>
              <a:rPr lang="zh-TW" altLang="en-US">
                <a:uFillTx/>
              </a:rPr>
              <a:t>第二層</a:t>
            </a:r>
          </a:p>
          <a:p>
            <a:pPr lvl="2"/>
            <a:r>
              <a:rPr lang="zh-TW" altLang="en-US">
                <a:uFillTx/>
              </a:rPr>
              <a:t>第三層</a:t>
            </a:r>
          </a:p>
          <a:p>
            <a:pPr lvl="3"/>
            <a:r>
              <a:rPr lang="zh-TW" altLang="en-US">
                <a:uFillTx/>
              </a:rPr>
              <a:t>第四層</a:t>
            </a:r>
          </a:p>
          <a:p>
            <a:pPr lvl="4"/>
            <a:r>
              <a:rPr lang="zh-TW" altLang="en-US">
                <a:uFillTx/>
              </a:rPr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1E85-896A-49F1-A8B8-1EEBF7957D8A}" type="datetimeFigureOut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2022/8/30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A80F-E267-4769-8B68-138B3D579156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415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>
                <a:uFillTx/>
              </a:rPr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>
                <a:uFillTx/>
              </a:rPr>
              <a:t>按一下以編輯母片文字樣式</a:t>
            </a:r>
          </a:p>
          <a:p>
            <a:pPr lvl="1"/>
            <a:r>
              <a:rPr lang="zh-TW" altLang="en-US">
                <a:uFillTx/>
              </a:rPr>
              <a:t>第二層</a:t>
            </a:r>
          </a:p>
          <a:p>
            <a:pPr lvl="2"/>
            <a:r>
              <a:rPr lang="zh-TW" altLang="en-US">
                <a:uFillTx/>
              </a:rPr>
              <a:t>第三層</a:t>
            </a:r>
          </a:p>
          <a:p>
            <a:pPr lvl="3"/>
            <a:r>
              <a:rPr lang="zh-TW" altLang="en-US">
                <a:uFillTx/>
              </a:rPr>
              <a:t>第四層</a:t>
            </a:r>
          </a:p>
          <a:p>
            <a:pPr lvl="4"/>
            <a:r>
              <a:rPr lang="zh-TW" altLang="en-US">
                <a:uFillTx/>
              </a:rPr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1E85-896A-49F1-A8B8-1EEBF7957D8A}" type="datetimeFigureOut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2022/8/30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A80F-E267-4769-8B68-138B3D579156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2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uFillTx/>
              </a:rPr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>
                <a:uFillTx/>
              </a:rPr>
              <a:t>按一下以編輯母片文字樣式</a:t>
            </a:r>
          </a:p>
          <a:p>
            <a:pPr lvl="1"/>
            <a:r>
              <a:rPr lang="zh-TW" altLang="en-US">
                <a:uFillTx/>
              </a:rPr>
              <a:t>第二層</a:t>
            </a:r>
          </a:p>
          <a:p>
            <a:pPr lvl="2"/>
            <a:r>
              <a:rPr lang="zh-TW" altLang="en-US">
                <a:uFillTx/>
              </a:rPr>
              <a:t>第三層</a:t>
            </a:r>
          </a:p>
          <a:p>
            <a:pPr lvl="3"/>
            <a:r>
              <a:rPr lang="zh-TW" altLang="en-US">
                <a:uFillTx/>
              </a:rPr>
              <a:t>第四層</a:t>
            </a:r>
          </a:p>
          <a:p>
            <a:pPr lvl="4"/>
            <a:r>
              <a:rPr lang="zh-TW" altLang="en-US">
                <a:uFillTx/>
              </a:rPr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1E85-896A-49F1-A8B8-1EEBF7957D8A}" type="datetimeFigureOut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2022/8/30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A80F-E267-4769-8B68-138B3D579156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89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uFillTx/>
              </a:defRPr>
            </a:lvl1pPr>
          </a:lstStyle>
          <a:p>
            <a:r>
              <a:rPr lang="zh-TW" altLang="en-US">
                <a:uFillTx/>
              </a:rPr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zh-TW" altLang="en-US">
                <a:uFillTx/>
              </a:rPr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1E85-896A-49F1-A8B8-1EEBF7957D8A}" type="datetimeFigureOut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2022/8/30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A80F-E267-4769-8B68-138B3D579156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0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uFillTx/>
              </a:rPr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>
                <a:uFillTx/>
              </a:rPr>
              <a:t>按一下以編輯母片文字樣式</a:t>
            </a:r>
          </a:p>
          <a:p>
            <a:pPr lvl="1"/>
            <a:r>
              <a:rPr lang="zh-TW" altLang="en-US">
                <a:uFillTx/>
              </a:rPr>
              <a:t>第二層</a:t>
            </a:r>
          </a:p>
          <a:p>
            <a:pPr lvl="2"/>
            <a:r>
              <a:rPr lang="zh-TW" altLang="en-US">
                <a:uFillTx/>
              </a:rPr>
              <a:t>第三層</a:t>
            </a:r>
          </a:p>
          <a:p>
            <a:pPr lvl="3"/>
            <a:r>
              <a:rPr lang="zh-TW" altLang="en-US">
                <a:uFillTx/>
              </a:rPr>
              <a:t>第四層</a:t>
            </a:r>
          </a:p>
          <a:p>
            <a:pPr lvl="4"/>
            <a:r>
              <a:rPr lang="zh-TW" altLang="en-US">
                <a:uFillTx/>
              </a:rPr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>
                <a:uFillTx/>
              </a:rPr>
              <a:t>按一下以編輯母片文字樣式</a:t>
            </a:r>
          </a:p>
          <a:p>
            <a:pPr lvl="1"/>
            <a:r>
              <a:rPr lang="zh-TW" altLang="en-US">
                <a:uFillTx/>
              </a:rPr>
              <a:t>第二層</a:t>
            </a:r>
          </a:p>
          <a:p>
            <a:pPr lvl="2"/>
            <a:r>
              <a:rPr lang="zh-TW" altLang="en-US">
                <a:uFillTx/>
              </a:rPr>
              <a:t>第三層</a:t>
            </a:r>
          </a:p>
          <a:p>
            <a:pPr lvl="3"/>
            <a:r>
              <a:rPr lang="zh-TW" altLang="en-US">
                <a:uFillTx/>
              </a:rPr>
              <a:t>第四層</a:t>
            </a:r>
          </a:p>
          <a:p>
            <a:pPr lvl="4"/>
            <a:r>
              <a:rPr lang="zh-TW" altLang="en-US">
                <a:uFillTx/>
              </a:rPr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1E85-896A-49F1-A8B8-1EEBF7957D8A}" type="datetimeFigureOut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2022/8/30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A80F-E267-4769-8B68-138B3D579156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2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>
                <a:uFillTx/>
              </a:rPr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zh-TW" altLang="en-US">
                <a:uFillTx/>
              </a:rPr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>
                <a:uFillTx/>
              </a:rPr>
              <a:t>按一下以編輯母片文字樣式</a:t>
            </a:r>
          </a:p>
          <a:p>
            <a:pPr lvl="1"/>
            <a:r>
              <a:rPr lang="zh-TW" altLang="en-US">
                <a:uFillTx/>
              </a:rPr>
              <a:t>第二層</a:t>
            </a:r>
          </a:p>
          <a:p>
            <a:pPr lvl="2"/>
            <a:r>
              <a:rPr lang="zh-TW" altLang="en-US">
                <a:uFillTx/>
              </a:rPr>
              <a:t>第三層</a:t>
            </a:r>
          </a:p>
          <a:p>
            <a:pPr lvl="3"/>
            <a:r>
              <a:rPr lang="zh-TW" altLang="en-US">
                <a:uFillTx/>
              </a:rPr>
              <a:t>第四層</a:t>
            </a:r>
          </a:p>
          <a:p>
            <a:pPr lvl="4"/>
            <a:r>
              <a:rPr lang="zh-TW" altLang="en-US">
                <a:uFillTx/>
              </a:rPr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zh-TW" altLang="en-US">
                <a:uFillTx/>
              </a:rPr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>
                <a:uFillTx/>
              </a:rPr>
              <a:t>按一下以編輯母片文字樣式</a:t>
            </a:r>
          </a:p>
          <a:p>
            <a:pPr lvl="1"/>
            <a:r>
              <a:rPr lang="zh-TW" altLang="en-US">
                <a:uFillTx/>
              </a:rPr>
              <a:t>第二層</a:t>
            </a:r>
          </a:p>
          <a:p>
            <a:pPr lvl="2"/>
            <a:r>
              <a:rPr lang="zh-TW" altLang="en-US">
                <a:uFillTx/>
              </a:rPr>
              <a:t>第三層</a:t>
            </a:r>
          </a:p>
          <a:p>
            <a:pPr lvl="3"/>
            <a:r>
              <a:rPr lang="zh-TW" altLang="en-US">
                <a:uFillTx/>
              </a:rPr>
              <a:t>第四層</a:t>
            </a:r>
          </a:p>
          <a:p>
            <a:pPr lvl="4"/>
            <a:r>
              <a:rPr lang="zh-TW" altLang="en-US">
                <a:uFillTx/>
              </a:rPr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1E85-896A-49F1-A8B8-1EEBF7957D8A}" type="datetimeFigureOut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2022/8/30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A80F-E267-4769-8B68-138B3D579156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3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uFillTx/>
              </a:rPr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1E85-896A-49F1-A8B8-1EEBF7957D8A}" type="datetimeFigureOut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2022/8/30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A80F-E267-4769-8B68-138B3D579156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060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1E85-896A-49F1-A8B8-1EEBF7957D8A}" type="datetimeFigureOut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2022/8/30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A80F-E267-4769-8B68-138B3D579156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0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zh-TW" altLang="en-US">
                <a:uFillTx/>
              </a:rPr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zh-TW" altLang="en-US">
                <a:uFillTx/>
              </a:rPr>
              <a:t>按一下以編輯母片文字樣式</a:t>
            </a:r>
          </a:p>
          <a:p>
            <a:pPr lvl="1"/>
            <a:r>
              <a:rPr lang="zh-TW" altLang="en-US">
                <a:uFillTx/>
              </a:rPr>
              <a:t>第二層</a:t>
            </a:r>
          </a:p>
          <a:p>
            <a:pPr lvl="2"/>
            <a:r>
              <a:rPr lang="zh-TW" altLang="en-US">
                <a:uFillTx/>
              </a:rPr>
              <a:t>第三層</a:t>
            </a:r>
          </a:p>
          <a:p>
            <a:pPr lvl="3"/>
            <a:r>
              <a:rPr lang="zh-TW" altLang="en-US">
                <a:uFillTx/>
              </a:rPr>
              <a:t>第四層</a:t>
            </a:r>
          </a:p>
          <a:p>
            <a:pPr lvl="4"/>
            <a:r>
              <a:rPr lang="zh-TW" altLang="en-US">
                <a:uFillTx/>
              </a:rPr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uFillTx/>
              </a:defRPr>
            </a:lvl1pPr>
            <a:lvl2pPr marL="457200" indent="0">
              <a:buNone/>
              <a:defRPr sz="1400">
                <a:uFillTx/>
              </a:defRPr>
            </a:lvl2pPr>
            <a:lvl3pPr marL="914400" indent="0">
              <a:buNone/>
              <a:defRPr sz="1200">
                <a:uFillTx/>
              </a:defRPr>
            </a:lvl3pPr>
            <a:lvl4pPr marL="1371600" indent="0">
              <a:buNone/>
              <a:defRPr sz="1000">
                <a:uFillTx/>
              </a:defRPr>
            </a:lvl4pPr>
            <a:lvl5pPr marL="1828800" indent="0">
              <a:buNone/>
              <a:defRPr sz="1000">
                <a:uFillTx/>
              </a:defRPr>
            </a:lvl5pPr>
            <a:lvl6pPr marL="2286000" indent="0">
              <a:buNone/>
              <a:defRPr sz="1000">
                <a:uFillTx/>
              </a:defRPr>
            </a:lvl6pPr>
            <a:lvl7pPr marL="2743200" indent="0">
              <a:buNone/>
              <a:defRPr sz="1000">
                <a:uFillTx/>
              </a:defRPr>
            </a:lvl7pPr>
            <a:lvl8pPr marL="3200400" indent="0">
              <a:buNone/>
              <a:defRPr sz="1000">
                <a:uFillTx/>
              </a:defRPr>
            </a:lvl8pPr>
            <a:lvl9pPr marL="3657600" indent="0">
              <a:buNone/>
              <a:defRPr sz="1000">
                <a:uFillTx/>
              </a:defRPr>
            </a:lvl9pPr>
          </a:lstStyle>
          <a:p>
            <a:pPr lvl="0"/>
            <a:r>
              <a:rPr lang="zh-TW" altLang="en-US">
                <a:uFillTx/>
              </a:rPr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1E85-896A-49F1-A8B8-1EEBF7957D8A}" type="datetimeFigureOut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2022/8/30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A80F-E267-4769-8B68-138B3D579156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9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zh-TW" altLang="en-US">
                <a:uFillTx/>
              </a:rPr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endParaRPr lang="zh-TW" altLang="en-US">
              <a:uFillTx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uFillTx/>
              </a:defRPr>
            </a:lvl1pPr>
            <a:lvl2pPr marL="457200" indent="0">
              <a:buNone/>
              <a:defRPr sz="1400">
                <a:uFillTx/>
              </a:defRPr>
            </a:lvl2pPr>
            <a:lvl3pPr marL="914400" indent="0">
              <a:buNone/>
              <a:defRPr sz="1200">
                <a:uFillTx/>
              </a:defRPr>
            </a:lvl3pPr>
            <a:lvl4pPr marL="1371600" indent="0">
              <a:buNone/>
              <a:defRPr sz="1000">
                <a:uFillTx/>
              </a:defRPr>
            </a:lvl4pPr>
            <a:lvl5pPr marL="1828800" indent="0">
              <a:buNone/>
              <a:defRPr sz="1000">
                <a:uFillTx/>
              </a:defRPr>
            </a:lvl5pPr>
            <a:lvl6pPr marL="2286000" indent="0">
              <a:buNone/>
              <a:defRPr sz="1000">
                <a:uFillTx/>
              </a:defRPr>
            </a:lvl6pPr>
            <a:lvl7pPr marL="2743200" indent="0">
              <a:buNone/>
              <a:defRPr sz="1000">
                <a:uFillTx/>
              </a:defRPr>
            </a:lvl7pPr>
            <a:lvl8pPr marL="3200400" indent="0">
              <a:buNone/>
              <a:defRPr sz="1000">
                <a:uFillTx/>
              </a:defRPr>
            </a:lvl8pPr>
            <a:lvl9pPr marL="3657600" indent="0">
              <a:buNone/>
              <a:defRPr sz="1000">
                <a:uFillTx/>
              </a:defRPr>
            </a:lvl9pPr>
          </a:lstStyle>
          <a:p>
            <a:pPr lvl="0"/>
            <a:r>
              <a:rPr lang="zh-TW" altLang="en-US">
                <a:uFillTx/>
              </a:rPr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1E85-896A-49F1-A8B8-1EEBF7957D8A}" type="datetimeFigureOut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2022/8/30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A80F-E267-4769-8B68-138B3D579156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8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>
                <a:uFillTx/>
              </a:rPr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>
                <a:uFillTx/>
              </a:rPr>
              <a:t>按一下以編輯母片文字樣式</a:t>
            </a:r>
          </a:p>
          <a:p>
            <a:pPr lvl="1"/>
            <a:r>
              <a:rPr lang="zh-TW" altLang="en-US">
                <a:uFillTx/>
              </a:rPr>
              <a:t>第二層</a:t>
            </a:r>
          </a:p>
          <a:p>
            <a:pPr lvl="2"/>
            <a:r>
              <a:rPr lang="zh-TW" altLang="en-US">
                <a:uFillTx/>
              </a:rPr>
              <a:t>第三層</a:t>
            </a:r>
          </a:p>
          <a:p>
            <a:pPr lvl="3"/>
            <a:r>
              <a:rPr lang="zh-TW" altLang="en-US">
                <a:uFillTx/>
              </a:rPr>
              <a:t>第四層</a:t>
            </a:r>
          </a:p>
          <a:p>
            <a:pPr lvl="4"/>
            <a:r>
              <a:rPr lang="zh-TW" altLang="en-US">
                <a:uFillTx/>
              </a:rPr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691E85-896A-49F1-A8B8-1EEBF7957D8A}" type="datetimeFigureOut">
              <a:rPr lang="zh-TW" altLang="en-US" b="0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2022/8/30</a:t>
            </a:fld>
            <a:endParaRPr lang="zh-TW" altLang="en-US" b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TW" altLang="en-US" b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713A80F-E267-4769-8B68-138B3D579156}" type="slidenum">
              <a:rPr lang="zh-TW" altLang="en-US" b="0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TW" altLang="en-US" b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466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zh-TW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l="7365" t="12355" r="8626" b="6491"/>
          <a:stretch/>
        </p:blipFill>
        <p:spPr bwMode="auto">
          <a:xfrm>
            <a:off x="548644" y="1059209"/>
            <a:ext cx="7881425" cy="57073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>
              <a:uFillTx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>
              <a:uFillTx/>
            </a:endParaRPr>
          </a:p>
        </p:txBody>
      </p:sp>
      <p:sp>
        <p:nvSpPr>
          <p:cNvPr id="6" name="矩形 5"/>
          <p:cNvSpPr>
            <a:spLocks/>
          </p:cNvSpPr>
          <p:nvPr/>
        </p:nvSpPr>
        <p:spPr>
          <a:xfrm>
            <a:off x="457200" y="304800"/>
            <a:ext cx="42354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36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/>
              </a:rPr>
              <a:t>1.</a:t>
            </a:r>
            <a:r>
              <a:rPr lang="zh-TW" altLang="en-US" sz="36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/>
              </a:rPr>
              <a:t>登入國風國中首頁</a:t>
            </a:r>
          </a:p>
        </p:txBody>
      </p:sp>
      <p:sp>
        <p:nvSpPr>
          <p:cNvPr id="7" name="矩形 6"/>
          <p:cNvSpPr>
            <a:spLocks/>
          </p:cNvSpPr>
          <p:nvPr/>
        </p:nvSpPr>
        <p:spPr>
          <a:xfrm>
            <a:off x="4572000" y="274022"/>
            <a:ext cx="44825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4000" b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www.kfjh.hlc.edu.tw</a:t>
            </a:r>
            <a:endParaRPr lang="zh-TW" altLang="en-US" sz="4000" b="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566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6414"/>
            <a:ext cx="9333012" cy="505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234500"/>
            <a:ext cx="7886700" cy="1325563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  <a:uFillTx/>
              </a:rPr>
              <a:t>9.</a:t>
            </a:r>
            <a:r>
              <a:rPr lang="zh-TW" altLang="en-US" dirty="0">
                <a:solidFill>
                  <a:srgbClr val="FF0000"/>
                </a:solidFill>
                <a:uFillTx/>
              </a:rPr>
              <a:t>依個人興趣點選</a:t>
            </a:r>
            <a:r>
              <a:rPr lang="en-US" altLang="zh-TW" dirty="0">
                <a:solidFill>
                  <a:srgbClr val="FF0000"/>
                </a:solidFill>
                <a:uFillTx/>
              </a:rPr>
              <a:t>15</a:t>
            </a:r>
            <a:r>
              <a:rPr lang="zh-TW" altLang="en-US" dirty="0">
                <a:solidFill>
                  <a:srgbClr val="FF0000"/>
                </a:solidFill>
                <a:uFillTx/>
              </a:rPr>
              <a:t>個志願</a:t>
            </a:r>
          </a:p>
        </p:txBody>
      </p:sp>
      <p:sp>
        <p:nvSpPr>
          <p:cNvPr id="10" name="矩形 9"/>
          <p:cNvSpPr>
            <a:spLocks/>
          </p:cNvSpPr>
          <p:nvPr/>
        </p:nvSpPr>
        <p:spPr>
          <a:xfrm>
            <a:off x="8458200" y="1959366"/>
            <a:ext cx="376410" cy="4158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TW" altLang="en-US" b="0">
              <a:solidFill>
                <a:srgbClr val="FFFFFF"/>
              </a:solidFill>
            </a:endParaRPr>
          </a:p>
        </p:txBody>
      </p:sp>
      <p:sp>
        <p:nvSpPr>
          <p:cNvPr id="11" name="文字方塊 10"/>
          <p:cNvSpPr txBox="1">
            <a:spLocks/>
          </p:cNvSpPr>
          <p:nvPr/>
        </p:nvSpPr>
        <p:spPr>
          <a:xfrm>
            <a:off x="8377977" y="980681"/>
            <a:ext cx="536855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2000" dirty="0">
                <a:solidFill>
                  <a:srgbClr val="FF0000"/>
                </a:solidFill>
                <a:latin typeface="Calibri"/>
              </a:rPr>
              <a:t>右上</a:t>
            </a:r>
          </a:p>
        </p:txBody>
      </p:sp>
      <p:pic>
        <p:nvPicPr>
          <p:cNvPr id="13" name="內容版面配置區 5"/>
          <p:cNvPicPr>
            <a:picLocks noChangeAspect="1"/>
          </p:cNvPicPr>
          <p:nvPr/>
        </p:nvPicPr>
        <p:blipFill rotWithShape="1">
          <a:blip r:embed="rId3" cstate="print"/>
          <a:srcRect l="17735" r="17905"/>
          <a:stretch/>
        </p:blipFill>
        <p:spPr>
          <a:xfrm>
            <a:off x="7506996" y="2298166"/>
            <a:ext cx="497122" cy="84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5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uFillTx/>
              </a:rPr>
              <a:t>注意事項：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676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altLang="zh-TW" sz="2900" dirty="0">
                <a:uFillTx/>
              </a:rPr>
              <a:t>1.</a:t>
            </a:r>
            <a:r>
              <a:rPr lang="zh-TW" altLang="en-US" sz="2900" dirty="0">
                <a:uFillTx/>
              </a:rPr>
              <a:t>請在</a:t>
            </a:r>
            <a:r>
              <a:rPr lang="zh-TW" altLang="en-US" sz="2900" b="1" dirty="0">
                <a:solidFill>
                  <a:srgbClr val="FF0000"/>
                </a:solidFill>
                <a:uFillTx/>
              </a:rPr>
              <a:t>選填社團時間內</a:t>
            </a:r>
            <a:r>
              <a:rPr lang="zh-TW" altLang="en-US" sz="2900" dirty="0">
                <a:uFillTx/>
              </a:rPr>
              <a:t>做選填。</a:t>
            </a:r>
            <a:endParaRPr lang="en-US" altLang="zh-TW" sz="2900" dirty="0">
              <a:uFillTx/>
            </a:endParaRPr>
          </a:p>
          <a:p>
            <a:pPr marL="0" lvl="0" indent="0">
              <a:lnSpc>
                <a:spcPts val="3000"/>
              </a:lnSpc>
              <a:buNone/>
            </a:pPr>
            <a:r>
              <a:rPr lang="en-US" altLang="zh-TW" sz="2900" dirty="0">
                <a:uFillTx/>
              </a:rPr>
              <a:t>2.</a:t>
            </a:r>
            <a:r>
              <a:rPr lang="zh-TW" altLang="en-US" sz="2900" dirty="0">
                <a:uFillTx/>
              </a:rPr>
              <a:t>務必選擇</a:t>
            </a:r>
            <a:r>
              <a:rPr lang="en-US" altLang="zh-TW" sz="2900" b="1" dirty="0">
                <a:solidFill>
                  <a:srgbClr val="FF0000"/>
                </a:solidFill>
                <a:uFillTx/>
              </a:rPr>
              <a:t>15</a:t>
            </a:r>
            <a:r>
              <a:rPr lang="zh-TW" altLang="en-US" sz="2900" b="1" dirty="0">
                <a:solidFill>
                  <a:srgbClr val="FF0000"/>
                </a:solidFill>
                <a:uFillTx/>
              </a:rPr>
              <a:t>個</a:t>
            </a:r>
            <a:r>
              <a:rPr lang="zh-TW" altLang="en-US" sz="2900" dirty="0">
                <a:uFillTx/>
              </a:rPr>
              <a:t>社團。</a:t>
            </a:r>
            <a:r>
              <a:rPr lang="en-US" altLang="zh-TW" sz="2900" dirty="0">
                <a:solidFill>
                  <a:srgbClr val="000000"/>
                </a:solidFill>
              </a:rPr>
              <a:t>(</a:t>
            </a:r>
            <a:r>
              <a:rPr lang="zh-TW" altLang="en-US" sz="2900" dirty="0">
                <a:solidFill>
                  <a:srgbClr val="000000"/>
                </a:solidFill>
              </a:rPr>
              <a:t>建議每個性質社團都要選擇</a:t>
            </a:r>
            <a:r>
              <a:rPr lang="en-US" altLang="zh-TW" sz="2900" dirty="0">
                <a:solidFill>
                  <a:srgbClr val="000000"/>
                </a:solidFill>
              </a:rPr>
              <a:t>)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altLang="zh-TW" sz="2900" dirty="0">
                <a:uFillTx/>
              </a:rPr>
              <a:t>3.</a:t>
            </a:r>
            <a:r>
              <a:rPr lang="zh-TW" altLang="en-US" sz="2900" b="1" dirty="0">
                <a:solidFill>
                  <a:srgbClr val="FF0000"/>
                </a:solidFill>
                <a:uFillTx/>
              </a:rPr>
              <a:t>請勿「全部」選擇熱門社團</a:t>
            </a:r>
            <a:r>
              <a:rPr lang="zh-TW" altLang="en-US" sz="2900" dirty="0">
                <a:uFillTx/>
              </a:rPr>
              <a:t>，避免落選。</a:t>
            </a:r>
            <a:endParaRPr lang="en-US" altLang="zh-TW" sz="2900" dirty="0">
              <a:uFillTx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altLang="zh-TW" sz="2900" dirty="0">
                <a:uFillTx/>
              </a:rPr>
              <a:t>4.</a:t>
            </a:r>
            <a:r>
              <a:rPr lang="zh-TW" altLang="en-US" sz="2900" dirty="0">
                <a:uFillTx/>
              </a:rPr>
              <a:t>若填選</a:t>
            </a:r>
            <a:r>
              <a:rPr lang="en-US" altLang="zh-TW" sz="2900" b="1" dirty="0">
                <a:uFillTx/>
              </a:rPr>
              <a:t>15</a:t>
            </a:r>
            <a:r>
              <a:rPr lang="en-US" altLang="zh-TW" sz="2900" b="1" dirty="0">
                <a:solidFill>
                  <a:srgbClr val="FF0000"/>
                </a:solidFill>
                <a:uFillTx/>
              </a:rPr>
              <a:t> </a:t>
            </a:r>
            <a:r>
              <a:rPr lang="zh-TW" altLang="en-US" sz="2900" b="1" dirty="0">
                <a:uFillTx/>
              </a:rPr>
              <a:t>個</a:t>
            </a:r>
            <a:r>
              <a:rPr lang="zh-TW" altLang="en-US" sz="2900" dirty="0">
                <a:uFillTx/>
              </a:rPr>
              <a:t>志願的社團</a:t>
            </a:r>
            <a:r>
              <a:rPr lang="zh-TW" altLang="en-US" sz="2900" dirty="0">
                <a:solidFill>
                  <a:srgbClr val="FF0000"/>
                </a:solidFill>
                <a:uFillTx/>
              </a:rPr>
              <a:t>落選</a:t>
            </a:r>
            <a:r>
              <a:rPr lang="zh-TW" altLang="en-US" sz="2900" dirty="0">
                <a:uFillTx/>
              </a:rPr>
              <a:t>，</a:t>
            </a:r>
            <a:r>
              <a:rPr lang="zh-TW" altLang="en-US" sz="2900" dirty="0">
                <a:solidFill>
                  <a:srgbClr val="000000"/>
                </a:solidFill>
              </a:rPr>
              <a:t>電腦</a:t>
            </a:r>
            <a:r>
              <a:rPr lang="zh-TW" altLang="en-US" sz="2900" dirty="0">
                <a:uFillTx/>
              </a:rPr>
              <a:t>將進行「</a:t>
            </a:r>
            <a:r>
              <a:rPr lang="zh-TW" altLang="en-US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  <a:t>隨機</a:t>
            </a:r>
            <a:r>
              <a:rPr lang="zh-TW" altLang="en-US" sz="2900" dirty="0">
                <a:uFillTx/>
              </a:rPr>
              <a:t>」選社。</a:t>
            </a:r>
            <a:endParaRPr lang="en-US" altLang="zh-TW" sz="2900" dirty="0">
              <a:uFillTx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altLang="zh-TW" sz="2900" dirty="0"/>
              <a:t>5.</a:t>
            </a:r>
            <a:r>
              <a:rPr lang="zh-TW" altLang="en-US" sz="2900" dirty="0"/>
              <a:t>有些社團只有</a:t>
            </a:r>
            <a:r>
              <a:rPr lang="zh-TW" altLang="en-US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特定年級</a:t>
            </a:r>
            <a:r>
              <a:rPr lang="zh-TW" altLang="en-US" sz="2900" dirty="0"/>
              <a:t>可以選，請注意！</a:t>
            </a:r>
            <a:endParaRPr lang="en-US" altLang="zh-TW" sz="2900" dirty="0"/>
          </a:p>
          <a:p>
            <a:pPr marL="0" indent="0">
              <a:lnSpc>
                <a:spcPts val="3000"/>
              </a:lnSpc>
              <a:buNone/>
            </a:pPr>
            <a:r>
              <a:rPr lang="en-US" altLang="zh-TW" sz="2900" dirty="0">
                <a:uFillTx/>
              </a:rPr>
              <a:t>6.</a:t>
            </a:r>
            <a:r>
              <a:rPr lang="zh-TW" altLang="en-US" sz="2900" dirty="0">
                <a:uFillTx/>
              </a:rPr>
              <a:t>選填時間：</a:t>
            </a:r>
            <a:r>
              <a:rPr lang="en-US" altLang="zh-TW" sz="2900" dirty="0">
                <a:solidFill>
                  <a:srgbClr val="000000"/>
                </a:solidFill>
              </a:rPr>
              <a:t> 9/2(</a:t>
            </a:r>
            <a:r>
              <a:rPr lang="zh-TW" altLang="en-US" sz="2900" dirty="0">
                <a:solidFill>
                  <a:srgbClr val="000000"/>
                </a:solidFill>
              </a:rPr>
              <a:t>五</a:t>
            </a:r>
            <a:r>
              <a:rPr lang="en-US" altLang="zh-TW" sz="2900" dirty="0">
                <a:solidFill>
                  <a:srgbClr val="000000"/>
                </a:solidFill>
              </a:rPr>
              <a:t>)</a:t>
            </a:r>
            <a:r>
              <a:rPr lang="zh-TW" altLang="en-US" sz="2900" dirty="0">
                <a:solidFill>
                  <a:srgbClr val="000000"/>
                </a:solidFill>
              </a:rPr>
              <a:t>～</a:t>
            </a:r>
            <a:r>
              <a:rPr lang="en-US" altLang="zh-TW" sz="2900" dirty="0">
                <a:solidFill>
                  <a:srgbClr val="000000"/>
                </a:solidFill>
              </a:rPr>
              <a:t>9/8(</a:t>
            </a:r>
            <a:r>
              <a:rPr lang="zh-TW" altLang="en-US" sz="2900" dirty="0">
                <a:solidFill>
                  <a:srgbClr val="000000"/>
                </a:solidFill>
              </a:rPr>
              <a:t>四</a:t>
            </a:r>
            <a:r>
              <a:rPr lang="en-US" altLang="zh-TW" sz="2900" dirty="0">
                <a:solidFill>
                  <a:srgbClr val="000000"/>
                </a:solidFill>
              </a:rPr>
              <a:t>)</a:t>
            </a:r>
            <a:r>
              <a:rPr lang="zh-TW" altLang="en-US" sz="2900" dirty="0">
                <a:uFillTx/>
              </a:rPr>
              <a:t>於資訊課選填，同學也可在家自行選填。</a:t>
            </a:r>
            <a:endParaRPr lang="en-US" altLang="zh-TW" sz="2900" dirty="0">
              <a:uFillTx/>
            </a:endParaRPr>
          </a:p>
          <a:p>
            <a:pPr marL="536575" marR="0" lvl="0" indent="-536575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sz="2900" dirty="0">
                <a:uFillTx/>
              </a:rPr>
              <a:t>7.</a:t>
            </a:r>
            <a:r>
              <a:rPr kumimoji="0" lang="zh-TW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zh-TW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★</a:t>
            </a:r>
            <a:r>
              <a:rPr kumimoji="0" lang="zh-TW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9/6(</a:t>
            </a:r>
            <a:r>
              <a:rPr kumimoji="0" lang="zh-TW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二</a:t>
            </a:r>
            <a:r>
              <a:rPr kumimoji="0" lang="en-US" altLang="zh-TW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)</a:t>
            </a:r>
            <a:r>
              <a:rPr kumimoji="0" lang="zh-TW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、</a:t>
            </a:r>
            <a:r>
              <a:rPr kumimoji="0" lang="en-US" altLang="zh-TW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9/7(</a:t>
            </a:r>
            <a:r>
              <a:rPr kumimoji="0" lang="zh-TW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三</a:t>
            </a:r>
            <a:r>
              <a:rPr kumimoji="0" lang="en-US" altLang="zh-TW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)</a:t>
            </a:r>
            <a:r>
              <a:rPr kumimoji="0" lang="zh-TW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為九年級模擬考，</a:t>
            </a:r>
            <a:r>
              <a:rPr kumimoji="0" lang="zh-TW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請  </a:t>
            </a:r>
            <a:r>
              <a:rPr kumimoji="0" lang="zh-TW" altLang="en-US" sz="29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   </a:t>
            </a:r>
            <a:r>
              <a:rPr kumimoji="0" lang="en-US" altLang="zh-TW" sz="29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903</a:t>
            </a:r>
            <a:r>
              <a:rPr kumimoji="0" lang="zh-TW" altLang="en-US" sz="29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、</a:t>
            </a:r>
            <a:r>
              <a:rPr kumimoji="0" lang="en-US" altLang="zh-TW" sz="29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904</a:t>
            </a:r>
            <a:r>
              <a:rPr kumimoji="0" lang="zh-TW" altLang="en-US" sz="29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、</a:t>
            </a:r>
            <a:r>
              <a:rPr kumimoji="0" lang="en-US" altLang="zh-TW" sz="29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912</a:t>
            </a:r>
            <a:r>
              <a:rPr kumimoji="0" lang="zh-TW" altLang="en-US" sz="29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、</a:t>
            </a:r>
            <a:r>
              <a:rPr kumimoji="0" lang="en-US" altLang="zh-TW" sz="29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920</a:t>
            </a:r>
            <a:r>
              <a:rPr kumimoji="0" lang="zh-TW" altLang="en-US" sz="29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       </a:t>
            </a:r>
            <a:r>
              <a:rPr kumimoji="0" lang="zh-TW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   </a:t>
            </a:r>
            <a:r>
              <a:rPr kumimoji="0" lang="zh-TW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利用課餘時間，自行上網選填。</a:t>
            </a:r>
            <a:endParaRPr kumimoji="0" lang="en-US" altLang="zh-TW" sz="2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indent="0">
              <a:buNone/>
            </a:pPr>
            <a:r>
              <a:rPr lang="en-US" altLang="zh-TW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※</a:t>
            </a:r>
            <a:r>
              <a:rPr lang="zh-TW" altLang="en-US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在選填前，請先記錄下自己的前</a:t>
            </a:r>
            <a:r>
              <a:rPr lang="en-US" altLang="zh-TW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zh-TW" altLang="en-US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志願。</a:t>
            </a:r>
            <a:endParaRPr lang="zh-TW" altLang="en-US" sz="3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86605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/>
          </p:cNvSpPr>
          <p:nvPr/>
        </p:nvSpPr>
        <p:spPr>
          <a:xfrm>
            <a:off x="217705" y="269258"/>
            <a:ext cx="865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54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/>
              </a:rPr>
              <a:t>2.</a:t>
            </a:r>
            <a:r>
              <a:rPr lang="zh-TW" altLang="en-US" sz="54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/>
              </a:rPr>
              <a:t>左下角點選  「全誼系統」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>
              <a:uFillTx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499866" y="1348903"/>
            <a:ext cx="8087406" cy="4887885"/>
            <a:chOff x="666488" y="1348900"/>
            <a:chExt cx="10783208" cy="488788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/>
            <a:srcRect l="7973" t="13635" r="9150" b="19546"/>
            <a:stretch/>
          </p:blipFill>
          <p:spPr bwMode="auto">
            <a:xfrm>
              <a:off x="666488" y="1348900"/>
              <a:ext cx="10783208" cy="488788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7" name="圓角矩形 6"/>
            <p:cNvSpPr>
              <a:spLocks/>
            </p:cNvSpPr>
            <p:nvPr/>
          </p:nvSpPr>
          <p:spPr>
            <a:xfrm>
              <a:off x="778062" y="3243243"/>
              <a:ext cx="1181686" cy="323557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b="0">
                <a:solidFill>
                  <a:srgbClr val="FFFFFF"/>
                </a:solidFill>
              </a:endParaRPr>
            </a:p>
          </p:txBody>
        </p:sp>
        <p:sp>
          <p:nvSpPr>
            <p:cNvPr id="8" name="文字方塊 7"/>
            <p:cNvSpPr txBox="1">
              <a:spLocks/>
            </p:cNvSpPr>
            <p:nvPr/>
          </p:nvSpPr>
          <p:spPr>
            <a:xfrm>
              <a:off x="1959748" y="3174188"/>
              <a:ext cx="18876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TW" altLang="en-US" sz="24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點選左鍵</a:t>
              </a:r>
              <a:endPara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pic>
          <p:nvPicPr>
            <p:cNvPr id="10" name="內容版面配置區 5"/>
            <p:cNvPicPr>
              <a:picLocks noChangeAspect="1"/>
            </p:cNvPicPr>
            <p:nvPr/>
          </p:nvPicPr>
          <p:blipFill rotWithShape="1">
            <a:blip r:embed="rId3" cstate="print"/>
            <a:srcRect l="17735" r="17905"/>
            <a:stretch/>
          </p:blipFill>
          <p:spPr>
            <a:xfrm>
              <a:off x="1628333" y="3493173"/>
              <a:ext cx="662829" cy="8440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470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5034" y="365128"/>
            <a:ext cx="8240316" cy="1325563"/>
          </a:xfrm>
        </p:spPr>
        <p:txBody>
          <a:bodyPr>
            <a:normAutofit fontScale="90000"/>
          </a:bodyPr>
          <a:lstStyle/>
          <a:p>
            <a:r>
              <a:rPr lang="en-US" altLang="zh-TW" sz="4000" dirty="0">
                <a:solidFill>
                  <a:srgbClr val="FF0000"/>
                </a:solidFill>
                <a:uFillTx/>
              </a:rPr>
              <a:t>3.</a:t>
            </a:r>
            <a:r>
              <a:rPr lang="zh-TW" altLang="en-US" sz="4000" dirty="0">
                <a:solidFill>
                  <a:srgbClr val="FF0000"/>
                </a:solidFill>
                <a:uFillTx/>
              </a:rPr>
              <a:t>登入帳號密碼   </a:t>
            </a:r>
            <a:r>
              <a:rPr lang="en-US" altLang="zh-TW" sz="4000" b="1" dirty="0">
                <a:solidFill>
                  <a:srgbClr val="0070C0"/>
                </a:solidFill>
                <a:uFillTx/>
              </a:rPr>
              <a:t>eschool.hlc.edu.tw</a:t>
            </a:r>
            <a:br>
              <a:rPr lang="en-US" altLang="zh-TW" sz="4000" dirty="0">
                <a:solidFill>
                  <a:srgbClr val="0070C0"/>
                </a:solidFill>
                <a:uFillTx/>
              </a:rPr>
            </a:br>
            <a:r>
              <a:rPr lang="zh-TW" altLang="en-US" sz="4000" dirty="0">
                <a:solidFill>
                  <a:srgbClr val="FF0000"/>
                </a:solidFill>
                <a:uFillTx/>
              </a:rPr>
              <a:t>                                                                 </a:t>
            </a:r>
            <a:r>
              <a:rPr lang="en-US" altLang="zh-TW" sz="4000" dirty="0">
                <a:uFillTx/>
              </a:rPr>
              <a:t>(</a:t>
            </a:r>
            <a:r>
              <a:rPr lang="zh-TW" altLang="en-US" sz="4000" dirty="0">
                <a:uFillTx/>
              </a:rPr>
              <a:t>點選左邊</a:t>
            </a:r>
            <a:r>
              <a:rPr lang="zh-TW" altLang="en-US" sz="4000" b="1" u="sng" dirty="0">
                <a:solidFill>
                  <a:srgbClr val="FF0000"/>
                </a:solidFill>
                <a:uFillTx/>
              </a:rPr>
              <a:t>登入</a:t>
            </a:r>
            <a:r>
              <a:rPr lang="en-US" altLang="zh-TW" sz="4000" dirty="0">
                <a:uFillTx/>
              </a:rPr>
              <a:t>)</a:t>
            </a:r>
            <a:endParaRPr lang="zh-TW" altLang="en-US" sz="4000" dirty="0">
              <a:uFillTx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>
              <a:uFillTx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/>
          <a:srcRect l="12650" t="14318" r="13877" b="40455"/>
          <a:stretch/>
        </p:blipFill>
        <p:spPr bwMode="auto">
          <a:xfrm>
            <a:off x="311729" y="1785958"/>
            <a:ext cx="8574851" cy="395685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圓角矩形 6"/>
          <p:cNvSpPr>
            <a:spLocks/>
          </p:cNvSpPr>
          <p:nvPr/>
        </p:nvSpPr>
        <p:spPr>
          <a:xfrm>
            <a:off x="408980" y="2800116"/>
            <a:ext cx="2633479" cy="88625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TW" altLang="en-US" b="0">
              <a:solidFill>
                <a:srgbClr val="FFFFFF"/>
              </a:solidFill>
            </a:endParaRPr>
          </a:p>
        </p:txBody>
      </p:sp>
      <p:pic>
        <p:nvPicPr>
          <p:cNvPr id="6" name="內容版面配置區 5"/>
          <p:cNvPicPr>
            <a:picLocks noChangeAspect="1"/>
          </p:cNvPicPr>
          <p:nvPr/>
        </p:nvPicPr>
        <p:blipFill rotWithShape="1">
          <a:blip r:embed="rId3" cstate="print"/>
          <a:srcRect l="17735" r="17905"/>
          <a:stretch/>
        </p:blipFill>
        <p:spPr>
          <a:xfrm>
            <a:off x="2156433" y="3285451"/>
            <a:ext cx="497122" cy="84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6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5034" y="365128"/>
            <a:ext cx="8640366" cy="1325563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uFillTx/>
              </a:rPr>
              <a:t>4.</a:t>
            </a:r>
            <a:r>
              <a:rPr lang="zh-TW" altLang="en-US" sz="4000" dirty="0">
                <a:solidFill>
                  <a:srgbClr val="FF0000"/>
                </a:solidFill>
                <a:uFillTx/>
              </a:rPr>
              <a:t>登入帳號密碼   </a:t>
            </a:r>
            <a:r>
              <a:rPr lang="en-US" altLang="zh-TW" sz="4000" b="1" dirty="0">
                <a:solidFill>
                  <a:srgbClr val="0070C0"/>
                </a:solidFill>
                <a:uFillTx/>
              </a:rPr>
              <a:t>eschool.hlc.edu.tw</a:t>
            </a:r>
            <a:br>
              <a:rPr lang="en-US" altLang="zh-TW" sz="4000" dirty="0">
                <a:solidFill>
                  <a:srgbClr val="0070C0"/>
                </a:solidFill>
                <a:uFillTx/>
              </a:rPr>
            </a:br>
            <a:r>
              <a:rPr lang="zh-TW" altLang="en-US" sz="4000" dirty="0">
                <a:solidFill>
                  <a:srgbClr val="FF0000"/>
                </a:solidFill>
                <a:uFillTx/>
              </a:rPr>
              <a:t>    </a:t>
            </a:r>
            <a:r>
              <a:rPr lang="en-US" altLang="zh-TW" sz="3100" dirty="0">
                <a:uFillTx/>
              </a:rPr>
              <a:t>(</a:t>
            </a:r>
            <a:r>
              <a:rPr lang="zh-TW" altLang="en-US" sz="3100" b="1" u="sng" dirty="0">
                <a:solidFill>
                  <a:srgbClr val="FF0000"/>
                </a:solidFill>
                <a:uFillTx/>
              </a:rPr>
              <a:t>首次</a:t>
            </a:r>
            <a:r>
              <a:rPr lang="zh-TW" altLang="en-US" sz="3100" dirty="0">
                <a:uFillTx/>
              </a:rPr>
              <a:t>登入請輸入</a:t>
            </a:r>
            <a:r>
              <a:rPr lang="zh-TW" altLang="en-US" sz="3100" b="1" u="sng" dirty="0">
                <a:uFillTx/>
              </a:rPr>
              <a:t>個人身份證字號</a:t>
            </a:r>
            <a:r>
              <a:rPr lang="zh-TW" altLang="en-US" sz="3100" b="1" dirty="0">
                <a:uFillTx/>
              </a:rPr>
              <a:t>  </a:t>
            </a:r>
            <a:r>
              <a:rPr lang="en-US" altLang="zh-TW" sz="3100" dirty="0">
                <a:uFillTx/>
                <a:sym typeface="Wingdings" panose="05000000000000000000" pitchFamily="2" charset="2"/>
              </a:rPr>
              <a:t></a:t>
            </a:r>
            <a:r>
              <a:rPr lang="zh-TW" altLang="en-US" sz="3100" dirty="0">
                <a:uFillTx/>
                <a:sym typeface="Wingdings" panose="05000000000000000000" pitchFamily="2" charset="2"/>
              </a:rPr>
              <a:t> 按下確定</a:t>
            </a:r>
            <a:r>
              <a:rPr lang="en-US" altLang="zh-TW" sz="3100" dirty="0">
                <a:uFillTx/>
              </a:rPr>
              <a:t>)</a:t>
            </a:r>
            <a:endParaRPr lang="zh-TW" altLang="en-US" sz="3100" dirty="0">
              <a:uFillTx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2668384" y="1629295"/>
            <a:ext cx="3491347" cy="5045825"/>
            <a:chOff x="-282637" y="1812174"/>
            <a:chExt cx="4655129" cy="504582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/>
            <a:srcRect l="32967" t="20340" r="31255" b="10682"/>
            <a:stretch/>
          </p:blipFill>
          <p:spPr bwMode="auto">
            <a:xfrm>
              <a:off x="-282637" y="1812174"/>
              <a:ext cx="4655129" cy="50458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5" name="文字方塊 4"/>
            <p:cNvSpPr txBox="1">
              <a:spLocks/>
            </p:cNvSpPr>
            <p:nvPr/>
          </p:nvSpPr>
          <p:spPr>
            <a:xfrm>
              <a:off x="1013234" y="2897228"/>
              <a:ext cx="27511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TW" sz="2800" dirty="0">
                  <a:solidFill>
                    <a:srgbClr val="FF0000"/>
                  </a:solidFill>
                  <a:latin typeface="Calibri"/>
                </a:rPr>
                <a:t>U123456789</a:t>
              </a:r>
              <a:endParaRPr lang="zh-TW" altLang="en-US" sz="2800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7" name="文字方塊 6"/>
            <p:cNvSpPr txBox="1">
              <a:spLocks/>
            </p:cNvSpPr>
            <p:nvPr/>
          </p:nvSpPr>
          <p:spPr>
            <a:xfrm>
              <a:off x="1013234" y="3420448"/>
              <a:ext cx="27511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TW" sz="2800" dirty="0">
                  <a:solidFill>
                    <a:srgbClr val="FF0000"/>
                  </a:solidFill>
                  <a:latin typeface="Calibri"/>
                </a:rPr>
                <a:t>U123456789</a:t>
              </a:r>
              <a:endParaRPr lang="zh-TW" altLang="en-US" sz="2800" dirty="0">
                <a:solidFill>
                  <a:srgbClr val="FF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7595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  <a:uFillTx/>
              </a:rPr>
              <a:t>5.</a:t>
            </a:r>
            <a:r>
              <a:rPr lang="zh-TW" altLang="en-US" dirty="0">
                <a:solidFill>
                  <a:srgbClr val="FF0000"/>
                </a:solidFill>
                <a:uFillTx/>
              </a:rPr>
              <a:t>輸入新密碼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>
              <a:uFillTx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4267200" y="420702"/>
            <a:ext cx="3712029" cy="6028825"/>
            <a:chOff x="4702626" y="261255"/>
            <a:chExt cx="4746173" cy="637716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/>
            <a:srcRect l="36031" t="15279" r="38758" b="9523"/>
            <a:stretch/>
          </p:blipFill>
          <p:spPr bwMode="auto">
            <a:xfrm>
              <a:off x="4702626" y="261255"/>
              <a:ext cx="4746173" cy="63771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</p:pic>
        <p:sp>
          <p:nvSpPr>
            <p:cNvPr id="5" name="矩形 4"/>
            <p:cNvSpPr>
              <a:spLocks/>
            </p:cNvSpPr>
            <p:nvPr/>
          </p:nvSpPr>
          <p:spPr>
            <a:xfrm>
              <a:off x="6676571" y="464457"/>
              <a:ext cx="653143" cy="261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b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6889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5034" y="365128"/>
            <a:ext cx="8240316" cy="1325563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uFillTx/>
              </a:rPr>
              <a:t>6.</a:t>
            </a:r>
            <a:r>
              <a:rPr lang="zh-TW" altLang="en-US" sz="4000" dirty="0">
                <a:solidFill>
                  <a:srgbClr val="FF0000"/>
                </a:solidFill>
                <a:uFillTx/>
              </a:rPr>
              <a:t>使用新密碼登入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2157834" y="1496289"/>
            <a:ext cx="3491347" cy="5045825"/>
            <a:chOff x="-282637" y="1812174"/>
            <a:chExt cx="4655129" cy="504582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/>
            <a:srcRect l="32967" t="20340" r="31255" b="10682"/>
            <a:stretch/>
          </p:blipFill>
          <p:spPr bwMode="auto">
            <a:xfrm>
              <a:off x="-282637" y="1812174"/>
              <a:ext cx="4655129" cy="50458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9" name="文字方塊 8"/>
            <p:cNvSpPr txBox="1">
              <a:spLocks/>
            </p:cNvSpPr>
            <p:nvPr/>
          </p:nvSpPr>
          <p:spPr>
            <a:xfrm>
              <a:off x="1013234" y="2897228"/>
              <a:ext cx="27511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TW" sz="2800" dirty="0">
                  <a:solidFill>
                    <a:srgbClr val="FF0000"/>
                  </a:solidFill>
                  <a:latin typeface="Calibri"/>
                </a:rPr>
                <a:t>U123456789</a:t>
              </a:r>
              <a:endParaRPr lang="zh-TW" altLang="en-US" sz="2800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0" name="文字方塊 9"/>
            <p:cNvSpPr txBox="1">
              <a:spLocks/>
            </p:cNvSpPr>
            <p:nvPr/>
          </p:nvSpPr>
          <p:spPr>
            <a:xfrm>
              <a:off x="1013234" y="3420448"/>
              <a:ext cx="26400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TW" altLang="en-US" sz="2800" dirty="0">
                  <a:solidFill>
                    <a:srgbClr val="FF0000"/>
                  </a:solidFill>
                  <a:latin typeface="Calibri"/>
                </a:rPr>
                <a:t>新設定密碼</a:t>
              </a:r>
            </a:p>
          </p:txBody>
        </p:sp>
      </p:grp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b="33263"/>
          <a:stretch/>
        </p:blipFill>
        <p:spPr>
          <a:xfrm>
            <a:off x="4572000" y="381000"/>
            <a:ext cx="4247756" cy="17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98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  <a:uFillTx/>
              </a:rPr>
              <a:t>7.</a:t>
            </a:r>
            <a:r>
              <a:rPr lang="zh-TW" altLang="en-US" dirty="0">
                <a:solidFill>
                  <a:srgbClr val="FF0000"/>
                </a:solidFill>
                <a:uFillTx/>
              </a:rPr>
              <a:t>點選社團管理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968233" y="1406564"/>
            <a:ext cx="7468196" cy="5124865"/>
            <a:chOff x="1364347" y="1538514"/>
            <a:chExt cx="9608459" cy="425268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/>
            <a:srcRect l="13051" t="14286" r="13101" b="31547"/>
            <a:stretch/>
          </p:blipFill>
          <p:spPr bwMode="auto">
            <a:xfrm>
              <a:off x="1364347" y="1538514"/>
              <a:ext cx="9608459" cy="4252686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9" name="矩形 8"/>
            <p:cNvSpPr>
              <a:spLocks/>
            </p:cNvSpPr>
            <p:nvPr/>
          </p:nvSpPr>
          <p:spPr>
            <a:xfrm>
              <a:off x="7938515" y="1567542"/>
              <a:ext cx="349154" cy="18868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b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3721334" y="3126720"/>
            <a:ext cx="1029442" cy="1845957"/>
            <a:chOff x="5428341" y="3126718"/>
            <a:chExt cx="1372589" cy="1845957"/>
          </a:xfrm>
        </p:grpSpPr>
        <p:sp>
          <p:nvSpPr>
            <p:cNvPr id="8" name="矩形 7"/>
            <p:cNvSpPr>
              <a:spLocks/>
            </p:cNvSpPr>
            <p:nvPr/>
          </p:nvSpPr>
          <p:spPr>
            <a:xfrm>
              <a:off x="5428341" y="3126718"/>
              <a:ext cx="1304358" cy="1227568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b="0">
                <a:solidFill>
                  <a:srgbClr val="FFFFFF"/>
                </a:solidFill>
              </a:endParaRPr>
            </a:p>
          </p:txBody>
        </p:sp>
        <p:pic>
          <p:nvPicPr>
            <p:cNvPr id="10" name="內容版面配置區 5"/>
            <p:cNvPicPr>
              <a:picLocks noChangeAspect="1"/>
            </p:cNvPicPr>
            <p:nvPr/>
          </p:nvPicPr>
          <p:blipFill rotWithShape="1">
            <a:blip r:embed="rId3" cstate="print"/>
            <a:srcRect l="17735" r="17905"/>
            <a:stretch/>
          </p:blipFill>
          <p:spPr>
            <a:xfrm>
              <a:off x="6138101" y="4128629"/>
              <a:ext cx="662829" cy="8440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039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9145735" cy="546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60877"/>
            <a:ext cx="7886700" cy="1325563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  <a:uFillTx/>
              </a:rPr>
              <a:t>8.</a:t>
            </a:r>
            <a:r>
              <a:rPr lang="zh-TW" altLang="en-US" dirty="0">
                <a:solidFill>
                  <a:srgbClr val="FF0000"/>
                </a:solidFill>
                <a:uFillTx/>
              </a:rPr>
              <a:t>點選線上選社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1407512" y="1240706"/>
            <a:ext cx="1183288" cy="664294"/>
            <a:chOff x="2320985" y="1824317"/>
            <a:chExt cx="1577717" cy="1025476"/>
          </a:xfrm>
        </p:grpSpPr>
        <p:sp>
          <p:nvSpPr>
            <p:cNvPr id="10" name="矩形 9"/>
            <p:cNvSpPr>
              <a:spLocks/>
            </p:cNvSpPr>
            <p:nvPr/>
          </p:nvSpPr>
          <p:spPr>
            <a:xfrm>
              <a:off x="2320985" y="1824317"/>
              <a:ext cx="1304358" cy="449943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b="0">
                <a:solidFill>
                  <a:srgbClr val="FFFFFF"/>
                </a:solidFill>
              </a:endParaRPr>
            </a:p>
          </p:txBody>
        </p:sp>
        <p:pic>
          <p:nvPicPr>
            <p:cNvPr id="5" name="內容版面配置區 5"/>
            <p:cNvPicPr>
              <a:picLocks noChangeAspect="1"/>
            </p:cNvPicPr>
            <p:nvPr/>
          </p:nvPicPr>
          <p:blipFill rotWithShape="1">
            <a:blip r:embed="rId3" cstate="print"/>
            <a:srcRect l="17735" r="17905"/>
            <a:stretch/>
          </p:blipFill>
          <p:spPr>
            <a:xfrm>
              <a:off x="3235873" y="2005747"/>
              <a:ext cx="662829" cy="8440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190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23" y="1143000"/>
            <a:ext cx="9488552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26647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  <a:uFillTx/>
              </a:rPr>
              <a:t>9.</a:t>
            </a:r>
            <a:r>
              <a:rPr lang="zh-TW" altLang="en-US" dirty="0">
                <a:solidFill>
                  <a:srgbClr val="FF0000"/>
                </a:solidFill>
                <a:uFillTx/>
              </a:rPr>
              <a:t>依個人興趣點選</a:t>
            </a:r>
            <a:r>
              <a:rPr lang="en-US" altLang="zh-TW" dirty="0">
                <a:solidFill>
                  <a:srgbClr val="FF0000"/>
                </a:solidFill>
                <a:uFillTx/>
              </a:rPr>
              <a:t>15</a:t>
            </a:r>
            <a:r>
              <a:rPr lang="zh-TW" altLang="en-US" dirty="0">
                <a:solidFill>
                  <a:srgbClr val="FF0000"/>
                </a:solidFill>
                <a:uFillTx/>
              </a:rPr>
              <a:t>個志願</a:t>
            </a:r>
          </a:p>
        </p:txBody>
      </p:sp>
      <p:sp>
        <p:nvSpPr>
          <p:cNvPr id="8" name="矩形 7"/>
          <p:cNvSpPr>
            <a:spLocks/>
          </p:cNvSpPr>
          <p:nvPr/>
        </p:nvSpPr>
        <p:spPr>
          <a:xfrm>
            <a:off x="2378987" y="2698433"/>
            <a:ext cx="489134" cy="8317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TW" altLang="en-US" b="0">
              <a:solidFill>
                <a:srgbClr val="FFFFFF"/>
              </a:solidFill>
            </a:endParaRPr>
          </a:p>
        </p:txBody>
      </p:sp>
      <p:sp>
        <p:nvSpPr>
          <p:cNvPr id="9" name="矩形 8"/>
          <p:cNvSpPr>
            <a:spLocks/>
          </p:cNvSpPr>
          <p:nvPr/>
        </p:nvSpPr>
        <p:spPr>
          <a:xfrm>
            <a:off x="3219000" y="2617190"/>
            <a:ext cx="2820072" cy="374188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TW" altLang="en-US" b="0">
              <a:solidFill>
                <a:srgbClr val="FFFFFF"/>
              </a:solidFill>
            </a:endParaRPr>
          </a:p>
        </p:txBody>
      </p:sp>
      <p:sp>
        <p:nvSpPr>
          <p:cNvPr id="7" name="文字方塊 6"/>
          <p:cNvSpPr txBox="1">
            <a:spLocks/>
          </p:cNvSpPr>
          <p:nvPr/>
        </p:nvSpPr>
        <p:spPr>
          <a:xfrm>
            <a:off x="5101399" y="2239390"/>
            <a:ext cx="2749471" cy="7078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2000" dirty="0">
                <a:solidFill>
                  <a:srgbClr val="000000"/>
                </a:solidFill>
              </a:rPr>
              <a:t>依志願排序選填志願，</a:t>
            </a:r>
            <a:endParaRPr lang="en-US" altLang="zh-TW" sz="2000" dirty="0">
              <a:solidFill>
                <a:srgbClr val="000000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2000" dirty="0">
                <a:solidFill>
                  <a:srgbClr val="000000"/>
                </a:solidFill>
              </a:rPr>
              <a:t>選擇</a:t>
            </a:r>
            <a:r>
              <a:rPr lang="en-US" altLang="zh-TW" sz="2000" dirty="0">
                <a:solidFill>
                  <a:srgbClr val="000000"/>
                </a:solidFill>
              </a:rPr>
              <a:t>15</a:t>
            </a:r>
            <a:r>
              <a:rPr lang="zh-TW" altLang="en-US" sz="2000" dirty="0">
                <a:solidFill>
                  <a:srgbClr val="000000"/>
                </a:solidFill>
              </a:rPr>
              <a:t>個社團</a:t>
            </a:r>
          </a:p>
        </p:txBody>
      </p:sp>
      <p:pic>
        <p:nvPicPr>
          <p:cNvPr id="12" name="內容版面配置區 5"/>
          <p:cNvPicPr>
            <a:picLocks noChangeAspect="1"/>
          </p:cNvPicPr>
          <p:nvPr/>
        </p:nvPicPr>
        <p:blipFill rotWithShape="1">
          <a:blip r:embed="rId3" cstate="print"/>
          <a:srcRect l="17735" r="17905"/>
          <a:stretch/>
        </p:blipFill>
        <p:spPr>
          <a:xfrm>
            <a:off x="3352800" y="4471566"/>
            <a:ext cx="650010" cy="110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3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Settings\user\My Documents\My eBooks\Nice PowerPoint\238TGp_spraut_light _v2.pot</Template>
  <TotalTime>4077</TotalTime>
  <Words>291</Words>
  <Application>Microsoft Office PowerPoint</Application>
  <PresentationFormat>如螢幕大小 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3.登入帳號密碼   eschool.hlc.edu.tw                                                                  (點選左邊登入)</vt:lpstr>
      <vt:lpstr>4.登入帳號密碼   eschool.hlc.edu.tw     (首次登入請輸入個人身份證字號   按下確定)</vt:lpstr>
      <vt:lpstr>5.輸入新密碼</vt:lpstr>
      <vt:lpstr>6.使用新密碼登入</vt:lpstr>
      <vt:lpstr>7.點選社團管理</vt:lpstr>
      <vt:lpstr>8.點選線上選社</vt:lpstr>
      <vt:lpstr>9.依個人興趣點選15個志願</vt:lpstr>
      <vt:lpstr>9.依個人興趣點選15個志願</vt:lpstr>
      <vt:lpstr>注意事項：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Learning, Assessment, Adolescence  in the Net</dc:title>
  <dc:creator>user</dc:creator>
  <cp:lastModifiedBy>USER</cp:lastModifiedBy>
  <cp:revision>650</cp:revision>
  <cp:lastPrinted>2022-08-30T03:07:25Z</cp:lastPrinted>
  <dcterms:created xsi:type="dcterms:W3CDTF">2006-04-13T23:54:15Z</dcterms:created>
  <dcterms:modified xsi:type="dcterms:W3CDTF">2022-08-30T03:09:59Z</dcterms:modified>
</cp:coreProperties>
</file>