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8" r:id="rId3"/>
    <p:sldId id="272" r:id="rId4"/>
    <p:sldId id="273" r:id="rId5"/>
    <p:sldId id="278" r:id="rId6"/>
    <p:sldId id="279" r:id="rId7"/>
    <p:sldId id="280" r:id="rId8"/>
    <p:sldId id="282" r:id="rId9"/>
    <p:sldId id="283" r:id="rId10"/>
    <p:sldId id="289" r:id="rId11"/>
    <p:sldId id="290" r:id="rId12"/>
    <p:sldId id="285" r:id="rId13"/>
    <p:sldId id="287" r:id="rId14"/>
    <p:sldId id="288" r:id="rId15"/>
    <p:sldId id="286" r:id="rId16"/>
  </p:sldIdLst>
  <p:sldSz cx="42808525" cy="30279975"/>
  <p:notesSz cx="7315200" cy="9601200"/>
  <p:defaultTextStyle>
    <a:defPPr>
      <a:defRPr lang="en-US"/>
    </a:defPPr>
    <a:lvl1pPr marL="0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96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92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90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786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983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179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375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573" algn="l" defTabSz="4176392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8">
          <p15:clr>
            <a:srgbClr val="A4A3A4"/>
          </p15:clr>
        </p15:guide>
        <p15:guide id="2" pos="134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64" autoAdjust="0"/>
    <p:restoredTop sz="86420"/>
  </p:normalViewPr>
  <p:slideViewPr>
    <p:cSldViewPr snapToGrid="0" snapToObjects="1">
      <p:cViewPr varScale="1">
        <p:scale>
          <a:sx n="21" d="100"/>
          <a:sy n="21" d="100"/>
        </p:scale>
        <p:origin x="944" y="256"/>
      </p:cViewPr>
      <p:guideLst>
        <p:guide orient="horz" pos="9538"/>
        <p:guide pos="134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宜廷 施" userId="865847a4a328d142" providerId="LiveId" clId="{F8C4B5BE-4EBD-4CB8-BCF1-02A1C2827EC6}"/>
    <pc:docChg chg="undo redo custSel addSld delSld modSld">
      <pc:chgData name="宜廷 施" userId="865847a4a328d142" providerId="LiveId" clId="{F8C4B5BE-4EBD-4CB8-BCF1-02A1C2827EC6}" dt="2019-08-28T10:15:19.274" v="423"/>
      <pc:docMkLst>
        <pc:docMk/>
      </pc:docMkLst>
      <pc:sldChg chg="addSp delSp modSp">
        <pc:chgData name="宜廷 施" userId="865847a4a328d142" providerId="LiveId" clId="{F8C4B5BE-4EBD-4CB8-BCF1-02A1C2827EC6}" dt="2019-08-28T09:12:33.852" v="246" actId="1076"/>
        <pc:sldMkLst>
          <pc:docMk/>
          <pc:sldMk cId="2292281336" sldId="267"/>
        </pc:sldMkLst>
        <pc:spChg chg="del">
          <ac:chgData name="宜廷 施" userId="865847a4a328d142" providerId="LiveId" clId="{F8C4B5BE-4EBD-4CB8-BCF1-02A1C2827EC6}" dt="2019-08-28T09:07:58.985" v="227"/>
          <ac:spMkLst>
            <pc:docMk/>
            <pc:sldMk cId="2292281336" sldId="267"/>
            <ac:spMk id="187" creationId="{00000000-0000-0000-0000-000000000000}"/>
          </ac:spMkLst>
        </pc:spChg>
        <pc:spChg chg="mod">
          <ac:chgData name="宜廷 施" userId="865847a4a328d142" providerId="LiveId" clId="{F8C4B5BE-4EBD-4CB8-BCF1-02A1C2827EC6}" dt="2019-08-28T09:09:20.160" v="230" actId="1076"/>
          <ac:spMkLst>
            <pc:docMk/>
            <pc:sldMk cId="2292281336" sldId="267"/>
            <ac:spMk id="230" creationId="{00000000-0000-0000-0000-000000000000}"/>
          </ac:spMkLst>
        </pc:spChg>
        <pc:spChg chg="mod">
          <ac:chgData name="宜廷 施" userId="865847a4a328d142" providerId="LiveId" clId="{F8C4B5BE-4EBD-4CB8-BCF1-02A1C2827EC6}" dt="2019-08-28T09:08:53.644" v="229" actId="1076"/>
          <ac:spMkLst>
            <pc:docMk/>
            <pc:sldMk cId="2292281336" sldId="267"/>
            <ac:spMk id="282" creationId="{00000000-0000-0000-0000-000000000000}"/>
          </ac:spMkLst>
        </pc:spChg>
        <pc:spChg chg="del">
          <ac:chgData name="宜廷 施" userId="865847a4a328d142" providerId="LiveId" clId="{F8C4B5BE-4EBD-4CB8-BCF1-02A1C2827EC6}" dt="2019-08-28T08:58:35.738" v="205"/>
          <ac:spMkLst>
            <pc:docMk/>
            <pc:sldMk cId="2292281336" sldId="267"/>
            <ac:spMk id="344" creationId="{00000000-0000-0000-0000-000000000000}"/>
          </ac:spMkLst>
        </pc:spChg>
        <pc:grpChg chg="mod">
          <ac:chgData name="宜廷 施" userId="865847a4a328d142" providerId="LiveId" clId="{F8C4B5BE-4EBD-4CB8-BCF1-02A1C2827EC6}" dt="2019-08-28T09:09:52.388" v="233" actId="1076"/>
          <ac:grpSpMkLst>
            <pc:docMk/>
            <pc:sldMk cId="2292281336" sldId="267"/>
            <ac:grpSpMk id="5" creationId="{00000000-0000-0000-0000-000000000000}"/>
          </ac:grpSpMkLst>
        </pc:grpChg>
        <pc:grpChg chg="mod">
          <ac:chgData name="宜廷 施" userId="865847a4a328d142" providerId="LiveId" clId="{F8C4B5BE-4EBD-4CB8-BCF1-02A1C2827EC6}" dt="2019-08-28T09:09:43.758" v="232" actId="1076"/>
          <ac:grpSpMkLst>
            <pc:docMk/>
            <pc:sldMk cId="2292281336" sldId="267"/>
            <ac:grpSpMk id="7" creationId="{00000000-0000-0000-0000-000000000000}"/>
          </ac:grpSpMkLst>
        </pc:grpChg>
        <pc:graphicFrameChg chg="mod modGraphic">
          <ac:chgData name="宜廷 施" userId="865847a4a328d142" providerId="LiveId" clId="{F8C4B5BE-4EBD-4CB8-BCF1-02A1C2827EC6}" dt="2019-08-28T08:35:13.891" v="4"/>
          <ac:graphicFrameMkLst>
            <pc:docMk/>
            <pc:sldMk cId="2292281336" sldId="267"/>
            <ac:graphicFrameMk id="8" creationId="{00000000-0000-0000-0000-000000000000}"/>
          </ac:graphicFrameMkLst>
        </pc:graphicFrameChg>
        <pc:picChg chg="add del mod ord">
          <ac:chgData name="宜廷 施" userId="865847a4a328d142" providerId="LiveId" clId="{F8C4B5BE-4EBD-4CB8-BCF1-02A1C2827EC6}" dt="2019-08-28T08:58:20.935" v="201" actId="931"/>
          <ac:picMkLst>
            <pc:docMk/>
            <pc:sldMk cId="2292281336" sldId="267"/>
            <ac:picMk id="14" creationId="{E8698AE2-3C3B-4DA8-81C4-0256538359B3}"/>
          </ac:picMkLst>
        </pc:picChg>
        <pc:picChg chg="add mod ord">
          <ac:chgData name="宜廷 施" userId="865847a4a328d142" providerId="LiveId" clId="{F8C4B5BE-4EBD-4CB8-BCF1-02A1C2827EC6}" dt="2019-08-28T09:07:18.071" v="224" actId="1076"/>
          <ac:picMkLst>
            <pc:docMk/>
            <pc:sldMk cId="2292281336" sldId="267"/>
            <ac:picMk id="16" creationId="{378F3787-2259-4E53-B81D-7B1608589F4F}"/>
          </ac:picMkLst>
        </pc:picChg>
        <pc:picChg chg="add del">
          <ac:chgData name="宜廷 施" userId="865847a4a328d142" providerId="LiveId" clId="{F8C4B5BE-4EBD-4CB8-BCF1-02A1C2827EC6}" dt="2019-08-28T08:58:43.517" v="206"/>
          <ac:picMkLst>
            <pc:docMk/>
            <pc:sldMk cId="2292281336" sldId="267"/>
            <ac:picMk id="175" creationId="{00000000-0000-0000-0000-000000000000}"/>
          </ac:picMkLst>
        </pc:picChg>
        <pc:picChg chg="mod">
          <ac:chgData name="宜廷 施" userId="865847a4a328d142" providerId="LiveId" clId="{F8C4B5BE-4EBD-4CB8-BCF1-02A1C2827EC6}" dt="2019-08-28T09:07:30.958" v="225" actId="1076"/>
          <ac:picMkLst>
            <pc:docMk/>
            <pc:sldMk cId="2292281336" sldId="267"/>
            <ac:picMk id="243" creationId="{00000000-0000-0000-0000-000000000000}"/>
          </ac:picMkLst>
        </pc:picChg>
        <pc:picChg chg="mod">
          <ac:chgData name="宜廷 施" userId="865847a4a328d142" providerId="LiveId" clId="{F8C4B5BE-4EBD-4CB8-BCF1-02A1C2827EC6}" dt="2019-08-28T09:07:34.511" v="226" actId="1076"/>
          <ac:picMkLst>
            <pc:docMk/>
            <pc:sldMk cId="2292281336" sldId="267"/>
            <ac:picMk id="245" creationId="{00000000-0000-0000-0000-000000000000}"/>
          </ac:picMkLst>
        </pc:picChg>
        <pc:picChg chg="del">
          <ac:chgData name="宜廷 施" userId="865847a4a328d142" providerId="LiveId" clId="{F8C4B5BE-4EBD-4CB8-BCF1-02A1C2827EC6}" dt="2019-08-28T09:08:47.806" v="228"/>
          <ac:picMkLst>
            <pc:docMk/>
            <pc:sldMk cId="2292281336" sldId="267"/>
            <ac:picMk id="249" creationId="{00000000-0000-0000-0000-000000000000}"/>
          </ac:picMkLst>
        </pc:picChg>
        <pc:cxnChg chg="mod">
          <ac:chgData name="宜廷 施" userId="865847a4a328d142" providerId="LiveId" clId="{F8C4B5BE-4EBD-4CB8-BCF1-02A1C2827EC6}" dt="2019-08-28T09:12:00.110" v="242" actId="1076"/>
          <ac:cxnSpMkLst>
            <pc:docMk/>
            <pc:sldMk cId="2292281336" sldId="267"/>
            <ac:cxnSpMk id="134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2:33.852" v="246" actId="1076"/>
          <ac:cxnSpMkLst>
            <pc:docMk/>
            <pc:sldMk cId="2292281336" sldId="267"/>
            <ac:cxnSpMk id="144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14.092" v="235" actId="1076"/>
          <ac:cxnSpMkLst>
            <pc:docMk/>
            <pc:sldMk cId="2292281336" sldId="267"/>
            <ac:cxnSpMk id="149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21.422" v="238" actId="1076"/>
          <ac:cxnSpMkLst>
            <pc:docMk/>
            <pc:sldMk cId="2292281336" sldId="267"/>
            <ac:cxnSpMk id="153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16.788" v="236" actId="1076"/>
          <ac:cxnSpMkLst>
            <pc:docMk/>
            <pc:sldMk cId="2292281336" sldId="267"/>
            <ac:cxnSpMk id="155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19.030" v="237" actId="1076"/>
          <ac:cxnSpMkLst>
            <pc:docMk/>
            <pc:sldMk cId="2292281336" sldId="267"/>
            <ac:cxnSpMk id="157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11.752" v="234" actId="1076"/>
          <ac:cxnSpMkLst>
            <pc:docMk/>
            <pc:sldMk cId="2292281336" sldId="267"/>
            <ac:cxnSpMk id="164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0:23.828" v="239" actId="1076"/>
          <ac:cxnSpMkLst>
            <pc:docMk/>
            <pc:sldMk cId="2292281336" sldId="267"/>
            <ac:cxnSpMk id="167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11:56.762" v="241" actId="1076"/>
          <ac:cxnSpMkLst>
            <pc:docMk/>
            <pc:sldMk cId="2292281336" sldId="267"/>
            <ac:cxnSpMk id="171" creationId="{00000000-0000-0000-0000-000000000000}"/>
          </ac:cxnSpMkLst>
        </pc:cxnChg>
        <pc:cxnChg chg="mod">
          <ac:chgData name="宜廷 施" userId="865847a4a328d142" providerId="LiveId" clId="{F8C4B5BE-4EBD-4CB8-BCF1-02A1C2827EC6}" dt="2019-08-28T09:09:24.461" v="231" actId="1076"/>
          <ac:cxnSpMkLst>
            <pc:docMk/>
            <pc:sldMk cId="2292281336" sldId="267"/>
            <ac:cxnSpMk id="229" creationId="{00000000-0000-0000-0000-000000000000}"/>
          </ac:cxnSpMkLst>
        </pc:cxnChg>
      </pc:sldChg>
      <pc:sldChg chg="modSp">
        <pc:chgData name="宜廷 施" userId="865847a4a328d142" providerId="LiveId" clId="{F8C4B5BE-4EBD-4CB8-BCF1-02A1C2827EC6}" dt="2019-08-28T08:36:00.260" v="52"/>
        <pc:sldMkLst>
          <pc:docMk/>
          <pc:sldMk cId="0" sldId="268"/>
        </pc:sldMkLst>
        <pc:graphicFrameChg chg="mod modGraphic">
          <ac:chgData name="宜廷 施" userId="865847a4a328d142" providerId="LiveId" clId="{F8C4B5BE-4EBD-4CB8-BCF1-02A1C2827EC6}" dt="2019-08-28T08:36:00.260" v="52"/>
          <ac:graphicFrameMkLst>
            <pc:docMk/>
            <pc:sldMk cId="0" sldId="268"/>
            <ac:graphicFrameMk id="5" creationId="{00000000-0000-0000-0000-000000000000}"/>
          </ac:graphicFrameMkLst>
        </pc:graphicFrameChg>
      </pc:sldChg>
      <pc:sldChg chg="modSp">
        <pc:chgData name="宜廷 施" userId="865847a4a328d142" providerId="LiveId" clId="{F8C4B5BE-4EBD-4CB8-BCF1-02A1C2827EC6}" dt="2019-08-28T08:36:19.132" v="76"/>
        <pc:sldMkLst>
          <pc:docMk/>
          <pc:sldMk cId="0" sldId="272"/>
        </pc:sldMkLst>
        <pc:graphicFrameChg chg="mod modGraphic">
          <ac:chgData name="宜廷 施" userId="865847a4a328d142" providerId="LiveId" clId="{F8C4B5BE-4EBD-4CB8-BCF1-02A1C2827EC6}" dt="2019-08-28T08:36:19.132" v="76"/>
          <ac:graphicFrameMkLst>
            <pc:docMk/>
            <pc:sldMk cId="0" sldId="272"/>
            <ac:graphicFrameMk id="19" creationId="{00000000-0000-0000-0000-000000000000}"/>
          </ac:graphicFrameMkLst>
        </pc:graphicFrameChg>
      </pc:sldChg>
      <pc:sldChg chg="modSp">
        <pc:chgData name="宜廷 施" userId="865847a4a328d142" providerId="LiveId" clId="{F8C4B5BE-4EBD-4CB8-BCF1-02A1C2827EC6}" dt="2019-08-28T08:36:40.477" v="100"/>
        <pc:sldMkLst>
          <pc:docMk/>
          <pc:sldMk cId="0" sldId="273"/>
        </pc:sldMkLst>
        <pc:graphicFrameChg chg="mod modGraphic">
          <ac:chgData name="宜廷 施" userId="865847a4a328d142" providerId="LiveId" clId="{F8C4B5BE-4EBD-4CB8-BCF1-02A1C2827EC6}" dt="2019-08-28T08:36:40.477" v="100"/>
          <ac:graphicFrameMkLst>
            <pc:docMk/>
            <pc:sldMk cId="0" sldId="273"/>
            <ac:graphicFrameMk id="5" creationId="{00000000-0000-0000-0000-000000000000}"/>
          </ac:graphicFrameMkLst>
        </pc:graphicFrameChg>
        <pc:graphicFrameChg chg="mod modGraphic">
          <ac:chgData name="宜廷 施" userId="865847a4a328d142" providerId="LiveId" clId="{F8C4B5BE-4EBD-4CB8-BCF1-02A1C2827EC6}" dt="2019-08-28T08:36:30.787" v="91"/>
          <ac:graphicFrameMkLst>
            <pc:docMk/>
            <pc:sldMk cId="0" sldId="273"/>
            <ac:graphicFrameMk id="13" creationId="{00000000-0000-0000-0000-000000000000}"/>
          </ac:graphicFrameMkLst>
        </pc:graphicFrameChg>
      </pc:sldChg>
      <pc:sldChg chg="modSp">
        <pc:chgData name="宜廷 施" userId="865847a4a328d142" providerId="LiveId" clId="{F8C4B5BE-4EBD-4CB8-BCF1-02A1C2827EC6}" dt="2019-08-28T08:40:13.930" v="106"/>
        <pc:sldMkLst>
          <pc:docMk/>
          <pc:sldMk cId="0" sldId="278"/>
        </pc:sldMkLst>
        <pc:graphicFrameChg chg="mod modGraphic">
          <ac:chgData name="宜廷 施" userId="865847a4a328d142" providerId="LiveId" clId="{F8C4B5BE-4EBD-4CB8-BCF1-02A1C2827EC6}" dt="2019-08-28T08:40:13.930" v="106"/>
          <ac:graphicFrameMkLst>
            <pc:docMk/>
            <pc:sldMk cId="0" sldId="278"/>
            <ac:graphicFrameMk id="5" creationId="{00000000-0000-0000-0000-000000000000}"/>
          </ac:graphicFrameMkLst>
        </pc:graphicFrameChg>
      </pc:sldChg>
      <pc:sldChg chg="modSp">
        <pc:chgData name="宜廷 施" userId="865847a4a328d142" providerId="LiveId" clId="{F8C4B5BE-4EBD-4CB8-BCF1-02A1C2827EC6}" dt="2019-08-28T08:41:58.886" v="142"/>
        <pc:sldMkLst>
          <pc:docMk/>
          <pc:sldMk cId="0" sldId="279"/>
        </pc:sldMkLst>
        <pc:graphicFrameChg chg="mod modGraphic">
          <ac:chgData name="宜廷 施" userId="865847a4a328d142" providerId="LiveId" clId="{F8C4B5BE-4EBD-4CB8-BCF1-02A1C2827EC6}" dt="2019-08-28T08:41:58.886" v="142"/>
          <ac:graphicFrameMkLst>
            <pc:docMk/>
            <pc:sldMk cId="0" sldId="279"/>
            <ac:graphicFrameMk id="5" creationId="{00000000-0000-0000-0000-000000000000}"/>
          </ac:graphicFrameMkLst>
        </pc:graphicFrameChg>
        <pc:graphicFrameChg chg="mod modGraphic">
          <ac:chgData name="宜廷 施" userId="865847a4a328d142" providerId="LiveId" clId="{F8C4B5BE-4EBD-4CB8-BCF1-02A1C2827EC6}" dt="2019-08-28T08:41:33.579" v="115"/>
          <ac:graphicFrameMkLst>
            <pc:docMk/>
            <pc:sldMk cId="0" sldId="279"/>
            <ac:graphicFrameMk id="7" creationId="{00000000-0000-0000-0000-000000000000}"/>
          </ac:graphicFrameMkLst>
        </pc:graphicFrameChg>
      </pc:sldChg>
      <pc:sldChg chg="modSp">
        <pc:chgData name="宜廷 施" userId="865847a4a328d142" providerId="LiveId" clId="{F8C4B5BE-4EBD-4CB8-BCF1-02A1C2827EC6}" dt="2019-08-28T08:43:45.199" v="181" actId="1076"/>
        <pc:sldMkLst>
          <pc:docMk/>
          <pc:sldMk cId="0" sldId="280"/>
        </pc:sldMkLst>
        <pc:graphicFrameChg chg="mod modGraphic">
          <ac:chgData name="宜廷 施" userId="865847a4a328d142" providerId="LiveId" clId="{F8C4B5BE-4EBD-4CB8-BCF1-02A1C2827EC6}" dt="2019-08-28T08:42:14.045" v="151"/>
          <ac:graphicFrameMkLst>
            <pc:docMk/>
            <pc:sldMk cId="0" sldId="280"/>
            <ac:graphicFrameMk id="5" creationId="{00000000-0000-0000-0000-000000000000}"/>
          </ac:graphicFrameMkLst>
        </pc:graphicFrameChg>
        <pc:graphicFrameChg chg="mod modGraphic">
          <ac:chgData name="宜廷 施" userId="865847a4a328d142" providerId="LiveId" clId="{F8C4B5BE-4EBD-4CB8-BCF1-02A1C2827EC6}" dt="2019-08-28T08:43:45.199" v="181" actId="1076"/>
          <ac:graphicFrameMkLst>
            <pc:docMk/>
            <pc:sldMk cId="0" sldId="280"/>
            <ac:graphicFrameMk id="8" creationId="{00000000-0000-0000-0000-000000000000}"/>
          </ac:graphicFrameMkLst>
        </pc:graphicFrameChg>
      </pc:sldChg>
      <pc:sldChg chg="addSp modSp">
        <pc:chgData name="宜廷 施" userId="865847a4a328d142" providerId="LiveId" clId="{F8C4B5BE-4EBD-4CB8-BCF1-02A1C2827EC6}" dt="2019-08-28T08:58:25.834" v="204" actId="1076"/>
        <pc:sldMkLst>
          <pc:docMk/>
          <pc:sldMk cId="0" sldId="282"/>
        </pc:sldMkLst>
        <pc:picChg chg="add mod">
          <ac:chgData name="宜廷 施" userId="865847a4a328d142" providerId="LiveId" clId="{F8C4B5BE-4EBD-4CB8-BCF1-02A1C2827EC6}" dt="2019-08-28T08:58:25.834" v="204" actId="1076"/>
          <ac:picMkLst>
            <pc:docMk/>
            <pc:sldMk cId="0" sldId="282"/>
            <ac:picMk id="2" creationId="{FEA19585-91AA-4D3A-8BA4-3FBBAC791FD1}"/>
          </ac:picMkLst>
        </pc:picChg>
      </pc:sldChg>
      <pc:sldChg chg="delSp modSp">
        <pc:chgData name="宜廷 施" userId="865847a4a328d142" providerId="LiveId" clId="{F8C4B5BE-4EBD-4CB8-BCF1-02A1C2827EC6}" dt="2019-08-28T10:13:37.408" v="330"/>
        <pc:sldMkLst>
          <pc:docMk/>
          <pc:sldMk cId="0" sldId="283"/>
        </pc:sldMkLst>
        <pc:picChg chg="del mod">
          <ac:chgData name="宜廷 施" userId="865847a4a328d142" providerId="LiveId" clId="{F8C4B5BE-4EBD-4CB8-BCF1-02A1C2827EC6}" dt="2019-08-28T10:13:37.408" v="330"/>
          <ac:picMkLst>
            <pc:docMk/>
            <pc:sldMk cId="0" sldId="283"/>
            <ac:picMk id="3" creationId="{25D9E4DF-0DA5-47A4-B3F1-D16435FEA27B}"/>
          </ac:picMkLst>
        </pc:picChg>
      </pc:sldChg>
      <pc:sldChg chg="addSp delSp modSp add">
        <pc:chgData name="宜廷 施" userId="865847a4a328d142" providerId="LiveId" clId="{F8C4B5BE-4EBD-4CB8-BCF1-02A1C2827EC6}" dt="2019-08-28T10:03:34.835" v="300" actId="14100"/>
        <pc:sldMkLst>
          <pc:docMk/>
          <pc:sldMk cId="935078749" sldId="285"/>
        </pc:sldMkLst>
        <pc:spChg chg="mod">
          <ac:chgData name="宜廷 施" userId="865847a4a328d142" providerId="LiveId" clId="{F8C4B5BE-4EBD-4CB8-BCF1-02A1C2827EC6}" dt="2019-08-28T10:03:04.161" v="294" actId="20577"/>
          <ac:spMkLst>
            <pc:docMk/>
            <pc:sldMk cId="935078749" sldId="285"/>
            <ac:spMk id="2" creationId="{7011FBCF-6924-4854-8130-15F17016F21B}"/>
          </ac:spMkLst>
        </pc:spChg>
        <pc:spChg chg="del">
          <ac:chgData name="宜廷 施" userId="865847a4a328d142" providerId="LiveId" clId="{F8C4B5BE-4EBD-4CB8-BCF1-02A1C2827EC6}" dt="2019-08-28T10:03:25.562" v="295"/>
          <ac:spMkLst>
            <pc:docMk/>
            <pc:sldMk cId="935078749" sldId="285"/>
            <ac:spMk id="3" creationId="{DEBF9B28-BC9A-4B05-B521-EF407A1AEA53}"/>
          </ac:spMkLst>
        </pc:spChg>
        <pc:picChg chg="add mod">
          <ac:chgData name="宜廷 施" userId="865847a4a328d142" providerId="LiveId" clId="{F8C4B5BE-4EBD-4CB8-BCF1-02A1C2827EC6}" dt="2019-08-28T10:03:34.835" v="300" actId="14100"/>
          <ac:picMkLst>
            <pc:docMk/>
            <pc:sldMk cId="935078749" sldId="285"/>
            <ac:picMk id="4" creationId="{80E11072-71F2-43A7-98C5-CE30570CA190}"/>
          </ac:picMkLst>
        </pc:picChg>
      </pc:sldChg>
      <pc:sldChg chg="addSp delSp modSp add">
        <pc:chgData name="宜廷 施" userId="865847a4a328d142" providerId="LiveId" clId="{F8C4B5BE-4EBD-4CB8-BCF1-02A1C2827EC6}" dt="2019-08-28T10:04:56.768" v="307" actId="14100"/>
        <pc:sldMkLst>
          <pc:docMk/>
          <pc:sldMk cId="1017925833" sldId="286"/>
        </pc:sldMkLst>
        <pc:spChg chg="mod">
          <ac:chgData name="宜廷 施" userId="865847a4a328d142" providerId="LiveId" clId="{F8C4B5BE-4EBD-4CB8-BCF1-02A1C2827EC6}" dt="2019-08-28T10:04:23.309" v="302"/>
          <ac:spMkLst>
            <pc:docMk/>
            <pc:sldMk cId="1017925833" sldId="286"/>
            <ac:spMk id="2" creationId="{AC2BB471-20E0-42E2-8861-BA19DCF3622A}"/>
          </ac:spMkLst>
        </pc:spChg>
        <pc:spChg chg="del">
          <ac:chgData name="宜廷 施" userId="865847a4a328d142" providerId="LiveId" clId="{F8C4B5BE-4EBD-4CB8-BCF1-02A1C2827EC6}" dt="2019-08-28T10:04:48.231" v="303"/>
          <ac:spMkLst>
            <pc:docMk/>
            <pc:sldMk cId="1017925833" sldId="286"/>
            <ac:spMk id="3" creationId="{70A97177-FE22-4173-88FC-AFDDACF4B5F2}"/>
          </ac:spMkLst>
        </pc:spChg>
        <pc:picChg chg="add mod">
          <ac:chgData name="宜廷 施" userId="865847a4a328d142" providerId="LiveId" clId="{F8C4B5BE-4EBD-4CB8-BCF1-02A1C2827EC6}" dt="2019-08-28T10:04:56.768" v="307" actId="14100"/>
          <ac:picMkLst>
            <pc:docMk/>
            <pc:sldMk cId="1017925833" sldId="286"/>
            <ac:picMk id="4" creationId="{882EC7B6-25E6-4E51-A11E-6885B0DD3C63}"/>
          </ac:picMkLst>
        </pc:picChg>
      </pc:sldChg>
      <pc:sldChg chg="addSp delSp modSp add">
        <pc:chgData name="宜廷 施" userId="865847a4a328d142" providerId="LiveId" clId="{F8C4B5BE-4EBD-4CB8-BCF1-02A1C2827EC6}" dt="2019-08-28T10:15:08.602" v="392"/>
        <pc:sldMkLst>
          <pc:docMk/>
          <pc:sldMk cId="3815428085" sldId="287"/>
        </pc:sldMkLst>
        <pc:spChg chg="mod">
          <ac:chgData name="宜廷 施" userId="865847a4a328d142" providerId="LiveId" clId="{F8C4B5BE-4EBD-4CB8-BCF1-02A1C2827EC6}" dt="2019-08-28T10:15:08.602" v="392"/>
          <ac:spMkLst>
            <pc:docMk/>
            <pc:sldMk cId="3815428085" sldId="287"/>
            <ac:spMk id="2" creationId="{686BD142-F4D8-4B48-A80F-47B89903DD49}"/>
          </ac:spMkLst>
        </pc:spChg>
        <pc:spChg chg="del">
          <ac:chgData name="宜廷 施" userId="865847a4a328d142" providerId="LiveId" clId="{F8C4B5BE-4EBD-4CB8-BCF1-02A1C2827EC6}" dt="2019-08-28T10:05:56.243" v="309"/>
          <ac:spMkLst>
            <pc:docMk/>
            <pc:sldMk cId="3815428085" sldId="287"/>
            <ac:spMk id="3" creationId="{7C05C331-7B7C-4001-AF38-E8E320B05B72}"/>
          </ac:spMkLst>
        </pc:spChg>
        <pc:picChg chg="add mod">
          <ac:chgData name="宜廷 施" userId="865847a4a328d142" providerId="LiveId" clId="{F8C4B5BE-4EBD-4CB8-BCF1-02A1C2827EC6}" dt="2019-08-28T10:07:46.696" v="326" actId="14100"/>
          <ac:picMkLst>
            <pc:docMk/>
            <pc:sldMk cId="3815428085" sldId="287"/>
            <ac:picMk id="4" creationId="{D7B440D6-94DC-4215-96B8-61C151C32288}"/>
          </ac:picMkLst>
        </pc:picChg>
      </pc:sldChg>
      <pc:sldChg chg="addSp delSp modSp add">
        <pc:chgData name="宜廷 施" userId="865847a4a328d142" providerId="LiveId" clId="{F8C4B5BE-4EBD-4CB8-BCF1-02A1C2827EC6}" dt="2019-08-28T10:15:19.274" v="423"/>
        <pc:sldMkLst>
          <pc:docMk/>
          <pc:sldMk cId="2164252692" sldId="288"/>
        </pc:sldMkLst>
        <pc:spChg chg="mod">
          <ac:chgData name="宜廷 施" userId="865847a4a328d142" providerId="LiveId" clId="{F8C4B5BE-4EBD-4CB8-BCF1-02A1C2827EC6}" dt="2019-08-28T10:15:19.274" v="423"/>
          <ac:spMkLst>
            <pc:docMk/>
            <pc:sldMk cId="2164252692" sldId="288"/>
            <ac:spMk id="2" creationId="{D256F656-E95B-456D-A54D-5993DB0F7AAC}"/>
          </ac:spMkLst>
        </pc:spChg>
        <pc:spChg chg="del">
          <ac:chgData name="宜廷 施" userId="865847a4a328d142" providerId="LiveId" clId="{F8C4B5BE-4EBD-4CB8-BCF1-02A1C2827EC6}" dt="2019-08-28T10:07:25.753" v="318"/>
          <ac:spMkLst>
            <pc:docMk/>
            <pc:sldMk cId="2164252692" sldId="288"/>
            <ac:spMk id="3" creationId="{B096B4A1-1DAA-4C34-8667-1C46DCCAE5B7}"/>
          </ac:spMkLst>
        </pc:spChg>
        <pc:picChg chg="add mod">
          <ac:chgData name="宜廷 施" userId="865847a4a328d142" providerId="LiveId" clId="{F8C4B5BE-4EBD-4CB8-BCF1-02A1C2827EC6}" dt="2019-08-28T10:07:40.529" v="325" actId="14100"/>
          <ac:picMkLst>
            <pc:docMk/>
            <pc:sldMk cId="2164252692" sldId="288"/>
            <ac:picMk id="4" creationId="{054CDF56-2E16-4BF4-9FBD-9D9272737766}"/>
          </ac:picMkLst>
        </pc:picChg>
      </pc:sldChg>
      <pc:sldChg chg="addSp delSp modSp add">
        <pc:chgData name="宜廷 施" userId="865847a4a328d142" providerId="LiveId" clId="{F8C4B5BE-4EBD-4CB8-BCF1-02A1C2827EC6}" dt="2019-08-28T10:13:59.653" v="339" actId="14100"/>
        <pc:sldMkLst>
          <pc:docMk/>
          <pc:sldMk cId="2542972856" sldId="289"/>
        </pc:sldMkLst>
        <pc:spChg chg="del">
          <ac:chgData name="宜廷 施" userId="865847a4a328d142" providerId="LiveId" clId="{F8C4B5BE-4EBD-4CB8-BCF1-02A1C2827EC6}" dt="2019-08-28T10:13:50.502" v="336" actId="478"/>
          <ac:spMkLst>
            <pc:docMk/>
            <pc:sldMk cId="2542972856" sldId="289"/>
            <ac:spMk id="2" creationId="{8B9B04CC-6445-4308-BA21-AC9CBBCB453E}"/>
          </ac:spMkLst>
        </pc:spChg>
        <pc:spChg chg="del">
          <ac:chgData name="宜廷 施" userId="865847a4a328d142" providerId="LiveId" clId="{F8C4B5BE-4EBD-4CB8-BCF1-02A1C2827EC6}" dt="2019-08-28T10:13:46.414" v="332"/>
          <ac:spMkLst>
            <pc:docMk/>
            <pc:sldMk cId="2542972856" sldId="289"/>
            <ac:spMk id="3" creationId="{2D36907F-09B4-49DD-8BA1-3015F60D97BF}"/>
          </ac:spMkLst>
        </pc:spChg>
        <pc:picChg chg="add mod">
          <ac:chgData name="宜廷 施" userId="865847a4a328d142" providerId="LiveId" clId="{F8C4B5BE-4EBD-4CB8-BCF1-02A1C2827EC6}" dt="2019-08-28T10:13:59.653" v="339" actId="14100"/>
          <ac:picMkLst>
            <pc:docMk/>
            <pc:sldMk cId="2542972856" sldId="289"/>
            <ac:picMk id="5" creationId="{2C4DE3DF-8CB5-48BE-9C17-B5AEA5EE3A56}"/>
          </ac:picMkLst>
        </pc:picChg>
      </pc:sldChg>
      <pc:sldChg chg="addSp delSp modSp add">
        <pc:chgData name="宜廷 施" userId="865847a4a328d142" providerId="LiveId" clId="{F8C4B5BE-4EBD-4CB8-BCF1-02A1C2827EC6}" dt="2019-08-28T10:14:42.150" v="348" actId="14100"/>
        <pc:sldMkLst>
          <pc:docMk/>
          <pc:sldMk cId="4235831946" sldId="290"/>
        </pc:sldMkLst>
        <pc:spChg chg="del">
          <ac:chgData name="宜廷 施" userId="865847a4a328d142" providerId="LiveId" clId="{F8C4B5BE-4EBD-4CB8-BCF1-02A1C2827EC6}" dt="2019-08-28T10:14:29.563" v="341" actId="478"/>
          <ac:spMkLst>
            <pc:docMk/>
            <pc:sldMk cId="4235831946" sldId="290"/>
            <ac:spMk id="2" creationId="{B7FD5F66-F892-4AAC-A7DE-8125C28B5D4A}"/>
          </ac:spMkLst>
        </pc:spChg>
        <pc:spChg chg="del">
          <ac:chgData name="宜廷 施" userId="865847a4a328d142" providerId="LiveId" clId="{F8C4B5BE-4EBD-4CB8-BCF1-02A1C2827EC6}" dt="2019-08-28T10:14:31.156" v="342" actId="478"/>
          <ac:spMkLst>
            <pc:docMk/>
            <pc:sldMk cId="4235831946" sldId="290"/>
            <ac:spMk id="3" creationId="{AD12F4C8-6C05-4E5B-B45D-48CAF92F756B}"/>
          </ac:spMkLst>
        </pc:spChg>
        <pc:picChg chg="add mod">
          <ac:chgData name="宜廷 施" userId="865847a4a328d142" providerId="LiveId" clId="{F8C4B5BE-4EBD-4CB8-BCF1-02A1C2827EC6}" dt="2019-08-28T10:14:42.150" v="348" actId="14100"/>
          <ac:picMkLst>
            <pc:docMk/>
            <pc:sldMk cId="4235831946" sldId="290"/>
            <ac:picMk id="5" creationId="{23BC4386-0A36-4A2B-A4CE-AE748B7848A8}"/>
          </ac:picMkLst>
        </pc:picChg>
      </pc:sldChg>
    </pc:docChg>
  </pc:docChgLst>
  <pc:docChgLst>
    <pc:chgData name="宜廷 施" userId="865847a4a328d142" providerId="LiveId" clId="{3A2932AA-FB6D-2D40-8412-858F0C7B62E6}"/>
    <pc:docChg chg="delSld">
      <pc:chgData name="宜廷 施" userId="865847a4a328d142" providerId="LiveId" clId="{3A2932AA-FB6D-2D40-8412-858F0C7B62E6}" dt="2019-09-01T07:56:37.528" v="0" actId="2696"/>
      <pc:docMkLst>
        <pc:docMk/>
      </pc:docMkLst>
      <pc:sldChg chg="del">
        <pc:chgData name="宜廷 施" userId="865847a4a328d142" providerId="LiveId" clId="{3A2932AA-FB6D-2D40-8412-858F0C7B62E6}" dt="2019-09-01T07:56:37.528" v="0" actId="2696"/>
        <pc:sldMkLst>
          <pc:docMk/>
          <pc:sldMk cId="1604915994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47647D-D215-475B-AF77-BF3CA9D0007E}" type="datetimeFigureOut">
              <a:rPr lang="zh-TW" altLang="en-US" smtClean="0"/>
              <a:pPr/>
              <a:t>2019/9/1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B8C451F-1C6A-4C33-94D4-0AEAEB840D9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DA30A1C-C951-4428-A134-5DE9DBE50476}" type="datetimeFigureOut">
              <a:rPr lang="zh-TW" altLang="en-US" smtClean="0"/>
              <a:pPr/>
              <a:t>2019/9/1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720725"/>
            <a:ext cx="50895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C2A3DF-95FB-4630-874C-B8D01F13FD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1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6801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3602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0403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87203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34004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80805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27606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74407" algn="l" defTabSz="129360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2A3DF-95FB-4630-874C-B8D01F13FD5D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58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10640" y="9406420"/>
            <a:ext cx="36387246" cy="6490569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6421280" y="17158654"/>
            <a:ext cx="29965967" cy="77382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 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0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070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1036181" y="1212606"/>
            <a:ext cx="9631918" cy="2583610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140427" y="1212606"/>
            <a:ext cx="28182279" cy="2583610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5830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5274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81579" y="19457690"/>
            <a:ext cx="36387246" cy="6013940"/>
          </a:xfrm>
        </p:spPr>
        <p:txBody>
          <a:bodyPr anchor="t"/>
          <a:lstStyle>
            <a:lvl1pPr algn="l">
              <a:defRPr sz="182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381579" y="12833948"/>
            <a:ext cx="36387246" cy="6623742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088196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9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3pPr>
            <a:lvl4pPr marL="62645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78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98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17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37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57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8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140427" y="7065331"/>
            <a:ext cx="18907098" cy="19983383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2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1761000" y="7065331"/>
            <a:ext cx="18907098" cy="19983383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2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4820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40427" y="6777951"/>
            <a:ext cx="18914533" cy="2824727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88196" indent="0">
              <a:buNone/>
              <a:defRPr sz="9200" b="1"/>
            </a:lvl2pPr>
            <a:lvl3pPr marL="4176392" indent="0">
              <a:buNone/>
              <a:defRPr sz="8200" b="1"/>
            </a:lvl3pPr>
            <a:lvl4pPr marL="6264590" indent="0">
              <a:buNone/>
              <a:defRPr sz="7400" b="1"/>
            </a:lvl4pPr>
            <a:lvl5pPr marL="8352786" indent="0">
              <a:buNone/>
              <a:defRPr sz="7400" b="1"/>
            </a:lvl5pPr>
            <a:lvl6pPr marL="10440983" indent="0">
              <a:buNone/>
              <a:defRPr sz="7400" b="1"/>
            </a:lvl6pPr>
            <a:lvl7pPr marL="12529179" indent="0">
              <a:buNone/>
              <a:defRPr sz="7400" b="1"/>
            </a:lvl7pPr>
            <a:lvl8pPr marL="14617375" indent="0">
              <a:buNone/>
              <a:defRPr sz="7400" b="1"/>
            </a:lvl8pPr>
            <a:lvl9pPr marL="16705573" indent="0">
              <a:buNone/>
              <a:defRPr sz="74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140427" y="9602677"/>
            <a:ext cx="18914533" cy="17446034"/>
          </a:xfrm>
        </p:spPr>
        <p:txBody>
          <a:bodyPr/>
          <a:lstStyle>
            <a:lvl1pPr>
              <a:defRPr sz="10900"/>
            </a:lvl1pPr>
            <a:lvl2pPr>
              <a:defRPr sz="92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1746139" y="6777951"/>
            <a:ext cx="18921963" cy="2824727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88196" indent="0">
              <a:buNone/>
              <a:defRPr sz="9200" b="1"/>
            </a:lvl2pPr>
            <a:lvl3pPr marL="4176392" indent="0">
              <a:buNone/>
              <a:defRPr sz="8200" b="1"/>
            </a:lvl3pPr>
            <a:lvl4pPr marL="6264590" indent="0">
              <a:buNone/>
              <a:defRPr sz="7400" b="1"/>
            </a:lvl4pPr>
            <a:lvl5pPr marL="8352786" indent="0">
              <a:buNone/>
              <a:defRPr sz="7400" b="1"/>
            </a:lvl5pPr>
            <a:lvl6pPr marL="10440983" indent="0">
              <a:buNone/>
              <a:defRPr sz="7400" b="1"/>
            </a:lvl6pPr>
            <a:lvl7pPr marL="12529179" indent="0">
              <a:buNone/>
              <a:defRPr sz="7400" b="1"/>
            </a:lvl7pPr>
            <a:lvl8pPr marL="14617375" indent="0">
              <a:buNone/>
              <a:defRPr sz="7400" b="1"/>
            </a:lvl8pPr>
            <a:lvl9pPr marL="16705573" indent="0">
              <a:buNone/>
              <a:defRPr sz="74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1746139" y="9602677"/>
            <a:ext cx="18921963" cy="17446034"/>
          </a:xfrm>
        </p:spPr>
        <p:txBody>
          <a:bodyPr/>
          <a:lstStyle>
            <a:lvl1pPr>
              <a:defRPr sz="10900"/>
            </a:lvl1pPr>
            <a:lvl2pPr>
              <a:defRPr sz="92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4493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4178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1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0430" y="1205591"/>
            <a:ext cx="14083709" cy="5130774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736944" y="1205594"/>
            <a:ext cx="23931155" cy="25843120"/>
          </a:xfrm>
        </p:spPr>
        <p:txBody>
          <a:bodyPr/>
          <a:lstStyle>
            <a:lvl1pPr>
              <a:defRPr sz="14600"/>
            </a:lvl1pPr>
            <a:lvl2pPr>
              <a:defRPr sz="12700"/>
            </a:lvl2pPr>
            <a:lvl3pPr>
              <a:defRPr sz="109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40430" y="6336368"/>
            <a:ext cx="14083709" cy="20712346"/>
          </a:xfrm>
        </p:spPr>
        <p:txBody>
          <a:bodyPr/>
          <a:lstStyle>
            <a:lvl1pPr marL="0" indent="0">
              <a:buNone/>
              <a:defRPr sz="6400"/>
            </a:lvl1pPr>
            <a:lvl2pPr marL="2088196" indent="0">
              <a:buNone/>
              <a:defRPr sz="5500"/>
            </a:lvl2pPr>
            <a:lvl3pPr marL="4176392" indent="0">
              <a:buNone/>
              <a:defRPr sz="4500"/>
            </a:lvl3pPr>
            <a:lvl4pPr marL="6264590" indent="0">
              <a:buNone/>
              <a:defRPr sz="4100"/>
            </a:lvl4pPr>
            <a:lvl5pPr marL="8352786" indent="0">
              <a:buNone/>
              <a:defRPr sz="4100"/>
            </a:lvl5pPr>
            <a:lvl6pPr marL="10440983" indent="0">
              <a:buNone/>
              <a:defRPr sz="4100"/>
            </a:lvl6pPr>
            <a:lvl7pPr marL="12529179" indent="0">
              <a:buNone/>
              <a:defRPr sz="4100"/>
            </a:lvl7pPr>
            <a:lvl8pPr marL="14617375" indent="0">
              <a:buNone/>
              <a:defRPr sz="4100"/>
            </a:lvl8pPr>
            <a:lvl9pPr marL="16705573" indent="0">
              <a:buNone/>
              <a:defRPr sz="41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3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0771" y="21195983"/>
            <a:ext cx="25685115" cy="2502305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90771" y="2705573"/>
            <a:ext cx="25685115" cy="18167985"/>
          </a:xfrm>
        </p:spPr>
        <p:txBody>
          <a:bodyPr/>
          <a:lstStyle>
            <a:lvl1pPr marL="0" indent="0">
              <a:buNone/>
              <a:defRPr sz="14600"/>
            </a:lvl1pPr>
            <a:lvl2pPr marL="2088196" indent="0">
              <a:buNone/>
              <a:defRPr sz="12700"/>
            </a:lvl2pPr>
            <a:lvl3pPr marL="4176392" indent="0">
              <a:buNone/>
              <a:defRPr sz="10900"/>
            </a:lvl3pPr>
            <a:lvl4pPr marL="6264590" indent="0">
              <a:buNone/>
              <a:defRPr sz="9200"/>
            </a:lvl4pPr>
            <a:lvl5pPr marL="8352786" indent="0">
              <a:buNone/>
              <a:defRPr sz="9200"/>
            </a:lvl5pPr>
            <a:lvl6pPr marL="10440983" indent="0">
              <a:buNone/>
              <a:defRPr sz="9200"/>
            </a:lvl6pPr>
            <a:lvl7pPr marL="12529179" indent="0">
              <a:buNone/>
              <a:defRPr sz="9200"/>
            </a:lvl7pPr>
            <a:lvl8pPr marL="14617375" indent="0">
              <a:buNone/>
              <a:defRPr sz="9200"/>
            </a:lvl8pPr>
            <a:lvl9pPr marL="16705573" indent="0">
              <a:buNone/>
              <a:defRPr sz="92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0771" y="23698289"/>
            <a:ext cx="25685115" cy="3553689"/>
          </a:xfrm>
        </p:spPr>
        <p:txBody>
          <a:bodyPr/>
          <a:lstStyle>
            <a:lvl1pPr marL="0" indent="0">
              <a:buNone/>
              <a:defRPr sz="6400"/>
            </a:lvl1pPr>
            <a:lvl2pPr marL="2088196" indent="0">
              <a:buNone/>
              <a:defRPr sz="5500"/>
            </a:lvl2pPr>
            <a:lvl3pPr marL="4176392" indent="0">
              <a:buNone/>
              <a:defRPr sz="4500"/>
            </a:lvl3pPr>
            <a:lvl4pPr marL="6264590" indent="0">
              <a:buNone/>
              <a:defRPr sz="4100"/>
            </a:lvl4pPr>
            <a:lvl5pPr marL="8352786" indent="0">
              <a:buNone/>
              <a:defRPr sz="4100"/>
            </a:lvl5pPr>
            <a:lvl6pPr marL="10440983" indent="0">
              <a:buNone/>
              <a:defRPr sz="4100"/>
            </a:lvl6pPr>
            <a:lvl7pPr marL="12529179" indent="0">
              <a:buNone/>
              <a:defRPr sz="4100"/>
            </a:lvl7pPr>
            <a:lvl8pPr marL="14617375" indent="0">
              <a:buNone/>
              <a:defRPr sz="4100"/>
            </a:lvl8pPr>
            <a:lvl9pPr marL="16705573" indent="0">
              <a:buNone/>
              <a:defRPr sz="41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9/1/19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8222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40427" y="1212603"/>
            <a:ext cx="38527673" cy="5046662"/>
          </a:xfrm>
          <a:prstGeom prst="rect">
            <a:avLst/>
          </a:prstGeom>
        </p:spPr>
        <p:txBody>
          <a:bodyPr vert="horz" lIns="417639" tIns="208820" rIns="417639" bIns="2088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40427" y="7065331"/>
            <a:ext cx="38527673" cy="19983383"/>
          </a:xfrm>
          <a:prstGeom prst="rect">
            <a:avLst/>
          </a:prstGeom>
        </p:spPr>
        <p:txBody>
          <a:bodyPr vert="horz" lIns="417639" tIns="208820" rIns="417639" bIns="2088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140427" y="28065052"/>
            <a:ext cx="9988655" cy="161212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9/1/19</a:t>
            </a:fld>
            <a:endParaRPr lang="en-US" sz="6400" dirty="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4626247" y="28065052"/>
            <a:ext cx="13556033" cy="161212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0679443" y="28065052"/>
            <a:ext cx="9988655" cy="1612129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740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2088196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48" indent="-1566148" algn="l" defTabSz="2088196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19" indent="-1305123" algn="l" defTabSz="2088196" rtl="0" eaLnBrk="1" latinLnBrk="0" hangingPunct="1">
        <a:spcBef>
          <a:spcPct val="20000"/>
        </a:spcBef>
        <a:buFont typeface="Arial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92" indent="-1044098" algn="l" defTabSz="2088196" rtl="0" eaLnBrk="1" latinLnBrk="0" hangingPunct="1">
        <a:spcBef>
          <a:spcPct val="20000"/>
        </a:spcBef>
        <a:buFont typeface="Arial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688" indent="-1044098" algn="l" defTabSz="2088196" rtl="0" eaLnBrk="1" latinLnBrk="0" hangingPunct="1">
        <a:spcBef>
          <a:spcPct val="20000"/>
        </a:spcBef>
        <a:buFont typeface="Arial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884" indent="-1044098" algn="l" defTabSz="2088196" rtl="0" eaLnBrk="1" latinLnBrk="0" hangingPunct="1">
        <a:spcBef>
          <a:spcPct val="20000"/>
        </a:spcBef>
        <a:buFont typeface="Arial"/>
        <a:buChar char="»"/>
        <a:defRPr sz="92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081" indent="-1044098" algn="l" defTabSz="2088196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277" indent="-1044098" algn="l" defTabSz="2088196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475" indent="-1044098" algn="l" defTabSz="2088196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671" indent="-1044098" algn="l" defTabSz="2088196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96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92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90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786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983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179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375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573" algn="l" defTabSz="2088196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jpg"/><Relationship Id="rId21" Type="http://schemas.openxmlformats.org/officeDocument/2006/relationships/image" Target="../media/image18.jpeg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ww.google.com.tw/url?sa=i&amp;rct=j&amp;q=&amp;esrc=s&amp;frm=1&amp;source=images&amp;cd=&amp;cad=rja&amp;uact=8&amp;ved=0CAcQjRw&amp;url=http://www.clker.com/clipart-2702.html&amp;ei=1WAvVb_eCJPX8gW8noDgCg&amp;psig=AFQjCNFhxl5pS_ldC70wAok45Eu1y8wa4A&amp;ust=1429254820384493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jpeg"/><Relationship Id="rId19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1.emf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378F3787-2259-4E53-B81D-7B1608589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" y="2408234"/>
            <a:ext cx="35241545" cy="21292962"/>
          </a:xfrm>
          <a:prstGeom prst="rect">
            <a:avLst/>
          </a:prstGeom>
        </p:spPr>
      </p:pic>
      <p:graphicFrame>
        <p:nvGraphicFramePr>
          <p:cNvPr id="705" name="表格 7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57866"/>
              </p:ext>
            </p:extLst>
          </p:nvPr>
        </p:nvGraphicFramePr>
        <p:xfrm>
          <a:off x="35171859" y="2544507"/>
          <a:ext cx="7636666" cy="2746534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63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29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5700" dirty="0">
                          <a:latin typeface="微軟正黑體" pitchFamily="34" charset="-120"/>
                          <a:ea typeface="微軟正黑體" pitchFamily="34" charset="-120"/>
                        </a:rPr>
                        <a:t>防救災資訊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5700" b="1" dirty="0">
                          <a:latin typeface="微軟正黑體" pitchFamily="34" charset="-120"/>
                          <a:ea typeface="微軟正黑體" pitchFamily="34" charset="-120"/>
                        </a:rPr>
                        <a:t>災害通報單位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6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b="1" kern="1200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教育部校安中心</a:t>
                      </a:r>
                      <a:endParaRPr lang="en-US" altLang="zh-TW" sz="4500" b="1" kern="1200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02-33437855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02-33437856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花蓮縣政府災害應變中心</a:t>
                      </a:r>
                      <a:endParaRPr lang="en-US" altLang="zh-TW" sz="45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latin typeface="微軟正黑體" pitchFamily="34" charset="-120"/>
                          <a:ea typeface="微軟正黑體" pitchFamily="34" charset="-120"/>
                        </a:rPr>
                        <a:t>03-8327612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花蓮市災害應變中心</a:t>
                      </a:r>
                      <a:endParaRPr lang="en-US" altLang="zh-TW" sz="45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03-8342955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花蓮縣政府教育處</a:t>
                      </a:r>
                      <a:endParaRPr lang="en-US" altLang="zh-TW" sz="45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dirty="0">
                          <a:latin typeface="微軟正黑體" pitchFamily="34" charset="-120"/>
                          <a:ea typeface="微軟正黑體" pitchFamily="34" charset="-120"/>
                        </a:rPr>
                        <a:t>03-8323847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9443">
                <a:tc>
                  <a:txBody>
                    <a:bodyPr/>
                    <a:lstStyle/>
                    <a:p>
                      <a:pPr marL="0" algn="ctr" defTabSz="1476070" rtl="0" eaLnBrk="1" latinLnBrk="0" hangingPunct="1"/>
                      <a:r>
                        <a:rPr lang="zh-TW" altLang="en-US" sz="57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警消醫療單位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1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5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花蓮縣警察分局</a:t>
                      </a:r>
                      <a:endParaRPr lang="en-US" altLang="zh-TW" sz="45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dirty="0">
                          <a:latin typeface="微軟正黑體" pitchFamily="34" charset="-120"/>
                          <a:ea typeface="微軟正黑體" pitchFamily="34" charset="-120"/>
                        </a:rPr>
                        <a:t>03-8354005</a:t>
                      </a:r>
                    </a:p>
                    <a:p>
                      <a:pPr algn="ctr"/>
                      <a:r>
                        <a:rPr lang="zh-TW" altLang="en-US" sz="45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花蓮縣消防分隊</a:t>
                      </a:r>
                      <a:endParaRPr lang="en-US" altLang="zh-TW" sz="45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dirty="0">
                          <a:latin typeface="微軟正黑體" pitchFamily="34" charset="-120"/>
                          <a:ea typeface="微軟正黑體" pitchFamily="34" charset="-120"/>
                        </a:rPr>
                        <a:t>03-8344517</a:t>
                      </a:r>
                    </a:p>
                    <a:p>
                      <a:pPr algn="ctr"/>
                      <a:r>
                        <a:rPr lang="zh-TW" altLang="en-US" sz="45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慈濟醫院</a:t>
                      </a:r>
                      <a:endParaRPr lang="en-US" altLang="zh-TW" sz="45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dirty="0">
                          <a:latin typeface="微軟正黑體" pitchFamily="34" charset="-120"/>
                          <a:ea typeface="微軟正黑體" pitchFamily="34" charset="-120"/>
                        </a:rPr>
                        <a:t>03-8561825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9443">
                <a:tc>
                  <a:txBody>
                    <a:bodyPr/>
                    <a:lstStyle/>
                    <a:p>
                      <a:pPr marL="0" algn="ctr" defTabSz="1476070" rtl="0" eaLnBrk="1" latinLnBrk="0" hangingPunct="1"/>
                      <a:r>
                        <a:rPr lang="zh-TW" altLang="en-US" sz="57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學校災害潛勢資訊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198">
                <a:tc>
                  <a:txBody>
                    <a:bodyPr/>
                    <a:lstStyle/>
                    <a:p>
                      <a:pPr marL="0" algn="ctr" defTabSz="1476070" rtl="0" eaLnBrk="1" latinLnBrk="0" hangingPunct="1"/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地震潛勢</a:t>
                      </a: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低</a:t>
                      </a:r>
                      <a:endParaRPr lang="en-US" altLang="zh-TW" sz="45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1476070" rtl="0" eaLnBrk="1" latinLnBrk="0" hangingPunct="1"/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淹水潛勢</a:t>
                      </a: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中</a:t>
                      </a:r>
                      <a:endParaRPr lang="en-US" altLang="zh-TW" sz="45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1476070" rtl="0" eaLnBrk="1" latinLnBrk="0" hangingPunct="1"/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坡地潛勢</a:t>
                      </a: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低</a:t>
                      </a:r>
                      <a:endParaRPr lang="en-US" altLang="zh-TW" sz="45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1476070" rtl="0" eaLnBrk="1" latinLnBrk="0" hangingPunct="1"/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依全國各級學校災害潛勢資訊管理系統</a:t>
                      </a:r>
                      <a:r>
                        <a:rPr lang="en-US" altLang="zh-TW" sz="45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  <a:p>
                      <a:pPr marL="0" algn="ctr" defTabSz="1476070" rtl="0" eaLnBrk="1" latinLnBrk="0" hangingPunct="1"/>
                      <a:endParaRPr lang="en-US" altLang="zh-TW" sz="45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9443">
                <a:tc>
                  <a:txBody>
                    <a:bodyPr/>
                    <a:lstStyle/>
                    <a:p>
                      <a:pPr marL="0" algn="ctr" defTabSz="1476070" rtl="0" eaLnBrk="1" latinLnBrk="0" hangingPunct="1"/>
                      <a:r>
                        <a:rPr lang="zh-TW" altLang="en-US" sz="57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標示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26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>
                          <a:latin typeface="微軟正黑體" pitchFamily="34" charset="-120"/>
                          <a:ea typeface="微軟正黑體" pitchFamily="34" charset="-120"/>
                        </a:rPr>
                        <a:t>建築內路線</a:t>
                      </a:r>
                      <a:endParaRPr lang="en-US" altLang="zh-TW" sz="4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endParaRPr lang="en-US" altLang="zh-TW" sz="4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endParaRPr lang="en-US" altLang="zh-TW" sz="4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4000" b="1" dirty="0">
                          <a:latin typeface="微軟正黑體" pitchFamily="34" charset="-120"/>
                          <a:ea typeface="微軟正黑體" pitchFamily="34" charset="-120"/>
                        </a:rPr>
                        <a:t>建築外路線</a:t>
                      </a:r>
                    </a:p>
                  </a:txBody>
                  <a:tcPr marL="605303" marR="605303" marT="285787" marB="28578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513062" y="706426"/>
            <a:ext cx="41740669" cy="15289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9342" tIns="64671" rIns="129342" bIns="64671" rtlCol="0" anchor="ctr"/>
          <a:lstStyle/>
          <a:p>
            <a:pPr algn="ctr"/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3061" y="25298512"/>
            <a:ext cx="34614213" cy="458693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9342" tIns="64671" rIns="129342" bIns="64671" rtlCol="0" anchor="ctr"/>
          <a:lstStyle/>
          <a:p>
            <a:pPr algn="ctr"/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070119" y="25835225"/>
            <a:ext cx="261114" cy="1394322"/>
          </a:xfrm>
          <a:prstGeom prst="rect">
            <a:avLst/>
          </a:prstGeom>
          <a:noFill/>
        </p:spPr>
        <p:txBody>
          <a:bodyPr wrap="none" lIns="129342" tIns="64671" rIns="129342" bIns="64671" rtlCol="0">
            <a:spAutoFit/>
          </a:bodyPr>
          <a:lstStyle/>
          <a:p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1369187" y="27229547"/>
            <a:ext cx="261114" cy="1394322"/>
          </a:xfrm>
          <a:prstGeom prst="rect">
            <a:avLst/>
          </a:prstGeom>
          <a:noFill/>
        </p:spPr>
        <p:txBody>
          <a:bodyPr wrap="none" lIns="129342" tIns="64671" rIns="129342" bIns="64671" rtlCol="0">
            <a:spAutoFit/>
          </a:bodyPr>
          <a:lstStyle/>
          <a:p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60304"/>
              </p:ext>
            </p:extLst>
          </p:nvPr>
        </p:nvGraphicFramePr>
        <p:xfrm>
          <a:off x="513061" y="25123877"/>
          <a:ext cx="34614216" cy="4909327"/>
        </p:xfrm>
        <a:graphic>
          <a:graphicData uri="http://schemas.openxmlformats.org/drawingml/2006/table">
            <a:tbl>
              <a:tblPr firstCol="1">
                <a:tableStyleId>{F5AB1C69-6EDB-4FF4-983F-18BD219EF322}</a:tableStyleId>
              </a:tblPr>
              <a:tblGrid>
                <a:gridCol w="576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9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9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9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9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9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10290">
                <a:tc rowSpan="3">
                  <a:txBody>
                    <a:bodyPr/>
                    <a:lstStyle/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200" u="none" kern="1200" baseline="0" dirty="0">
                          <a:solidFill>
                            <a:srgbClr val="0066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圖例</a:t>
                      </a:r>
                      <a:endParaRPr lang="zh-TW" altLang="en-US" sz="11600" dirty="0">
                        <a:solidFill>
                          <a:srgbClr val="0066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u="none" baseline="0" dirty="0">
                          <a:latin typeface="微軟正黑體" pitchFamily="34" charset="-120"/>
                          <a:ea typeface="微軟正黑體" pitchFamily="34" charset="-120"/>
                        </a:rPr>
                        <a:t>室內避難</a:t>
                      </a:r>
                      <a:endParaRPr lang="en-US" altLang="zh-TW" sz="4500" u="none" baseline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u="none" baseline="0" dirty="0">
                          <a:latin typeface="微軟正黑體" pitchFamily="34" charset="-120"/>
                          <a:ea typeface="微軟正黑體" pitchFamily="34" charset="-120"/>
                        </a:rPr>
                        <a:t>處所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室外避難</a:t>
                      </a:r>
                      <a:endParaRPr lang="en-US" altLang="zh-TW" sz="4500" u="none" kern="1200" baseline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處所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急救站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滅火器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消防栓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03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指揮中心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物資儲備點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救援器材</a:t>
                      </a:r>
                      <a:endParaRPr lang="en-US" altLang="zh-TW" sz="4500" u="none" kern="1200" baseline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放置點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通訊設備</a:t>
                      </a:r>
                      <a:endParaRPr lang="en-US" altLang="zh-TW" sz="4500" u="none" kern="1200" baseline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45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放置點</a:t>
                      </a:r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208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災時家長接送區</a:t>
                      </a:r>
                      <a:endParaRPr lang="zh-TW" altLang="zh-TW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004">
                <a:tc vMerge="1">
                  <a:txBody>
                    <a:bodyPr/>
                    <a:lstStyle/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000" dirty="0">
                        <a:solidFill>
                          <a:srgbClr val="0066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4" marR="914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500" dirty="0">
                          <a:latin typeface="微軟正黑體" pitchFamily="34" charset="-120"/>
                          <a:ea typeface="微軟正黑體" pitchFamily="34" charset="-120"/>
                        </a:rPr>
                        <a:t>危險區域</a:t>
                      </a: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45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3" name="圖片 28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182" y="26968372"/>
            <a:ext cx="1184297" cy="11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圖片 28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492" y="26965080"/>
            <a:ext cx="1132730" cy="11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圖片 29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185" y="26872613"/>
            <a:ext cx="1126851" cy="127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圖片 299" descr="「指56」救護站標誌"/>
          <p:cNvPicPr/>
          <p:nvPr/>
        </p:nvPicPr>
        <p:blipFill>
          <a:blip r:embed="rId7" cstate="print"/>
          <a:srcRect l="14538" t="18182" r="28263" b="17046"/>
          <a:stretch>
            <a:fillRect/>
          </a:stretch>
        </p:blipFill>
        <p:spPr bwMode="auto">
          <a:xfrm>
            <a:off x="20701450" y="25232666"/>
            <a:ext cx="1106959" cy="120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" name="圖片 302" descr="http://johnwell.com.tw/files/products/20078817732_SD-19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21859" y="25451703"/>
            <a:ext cx="2444309" cy="796409"/>
          </a:xfrm>
          <a:prstGeom prst="rect">
            <a:avLst/>
          </a:prstGeom>
          <a:noFill/>
        </p:spPr>
      </p:pic>
      <p:pic>
        <p:nvPicPr>
          <p:cNvPr id="306" name="圖片 305" descr="1021室外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466" y="25273411"/>
            <a:ext cx="1151571" cy="115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圖片 306" descr="1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57" y="25298515"/>
            <a:ext cx="1122851" cy="112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26999148" y="25250040"/>
            <a:ext cx="730580" cy="117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713110"/>
              </p:ext>
            </p:extLst>
          </p:nvPr>
        </p:nvGraphicFramePr>
        <p:xfrm>
          <a:off x="531012" y="706426"/>
          <a:ext cx="41732970" cy="1898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9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8651">
                <a:tc>
                  <a:txBody>
                    <a:bodyPr/>
                    <a:lstStyle/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16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花蓮縣國風國中─校園防災地圖</a:t>
                      </a:r>
                      <a:r>
                        <a:rPr kumimoji="1" lang="en-US" altLang="zh-TW" sz="116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(</a:t>
                      </a:r>
                      <a:r>
                        <a:rPr kumimoji="1" lang="zh-TW" altLang="en-US" sz="116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地震災害</a:t>
                      </a:r>
                      <a:r>
                        <a:rPr kumimoji="1" lang="en-US" altLang="zh-TW" sz="116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)</a:t>
                      </a:r>
                      <a:endParaRPr kumimoji="1" lang="zh-TW" altLang="en-US" sz="116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Adobe 繁黑體 Std B"/>
                      </a:endParaRP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經度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東經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121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度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35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44.59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endParaRPr lang="en-US" altLang="zh-TW" sz="40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緯度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北緯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23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度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58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41.32</a:t>
                      </a:r>
                      <a:r>
                        <a:rPr lang="zh-TW" altLang="en-US" sz="40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</a:p>
                  </a:txBody>
                  <a:tcPr marL="129294" marR="129294" marT="64727" marB="64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108.08</a:t>
                      </a:r>
                    </a:p>
                    <a:p>
                      <a:pPr algn="ctr"/>
                      <a:r>
                        <a:rPr lang="zh-TW" altLang="en-US" sz="5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總務處製</a:t>
                      </a:r>
                    </a:p>
                  </a:txBody>
                  <a:tcPr marL="129294" marR="129294" marT="64727" marB="64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62" name="直線單箭頭接點 361"/>
          <p:cNvCxnSpPr/>
          <p:nvPr/>
        </p:nvCxnSpPr>
        <p:spPr>
          <a:xfrm flipV="1">
            <a:off x="15085546" y="20565300"/>
            <a:ext cx="0" cy="917487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直線箭頭接點 53"/>
          <p:cNvCxnSpPr/>
          <p:nvPr/>
        </p:nvCxnSpPr>
        <p:spPr>
          <a:xfrm>
            <a:off x="37926130" y="27767280"/>
            <a:ext cx="2506253" cy="0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7" name="直線單箭頭接點 346"/>
          <p:cNvCxnSpPr/>
          <p:nvPr/>
        </p:nvCxnSpPr>
        <p:spPr>
          <a:xfrm>
            <a:off x="37926130" y="29474159"/>
            <a:ext cx="2506253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4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r="17219" b="5859"/>
          <a:stretch/>
        </p:blipFill>
        <p:spPr bwMode="auto">
          <a:xfrm rot="2194655">
            <a:off x="32017244" y="3099486"/>
            <a:ext cx="2094894" cy="22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圖片 300" descr="「指56」救護站標誌"/>
          <p:cNvPicPr/>
          <p:nvPr/>
        </p:nvPicPr>
        <p:blipFill>
          <a:blip r:embed="rId7" cstate="print"/>
          <a:srcRect l="14538" t="18182" r="28263" b="17046"/>
          <a:stretch>
            <a:fillRect/>
          </a:stretch>
        </p:blipFill>
        <p:spPr bwMode="auto">
          <a:xfrm>
            <a:off x="22128255" y="13264587"/>
            <a:ext cx="468067" cy="38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" name="圖片 30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48784" y="21249310"/>
            <a:ext cx="1983154" cy="1280688"/>
          </a:xfrm>
          <a:prstGeom prst="rect">
            <a:avLst/>
          </a:prstGeom>
        </p:spPr>
      </p:pic>
      <p:pic>
        <p:nvPicPr>
          <p:cNvPr id="302" name="圖片 301" descr="1021室外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953" y="6827896"/>
            <a:ext cx="1002487" cy="86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圖片 304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297" y="22006636"/>
            <a:ext cx="971936" cy="97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圖片 30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249" y="21868894"/>
            <a:ext cx="1184297" cy="111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圖片 30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040" y="21231836"/>
            <a:ext cx="1126851" cy="127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圖片 30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40157" y="27077899"/>
            <a:ext cx="1218601" cy="1135432"/>
          </a:xfrm>
          <a:prstGeom prst="rect">
            <a:avLst/>
          </a:prstGeom>
        </p:spPr>
      </p:pic>
      <p:pic>
        <p:nvPicPr>
          <p:cNvPr id="332" name="圖片 331" descr="http://johnwell.com.tw/files/products/20078817732_SD-19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67314" y="17613300"/>
            <a:ext cx="656075" cy="403672"/>
          </a:xfrm>
          <a:prstGeom prst="rect">
            <a:avLst/>
          </a:prstGeom>
          <a:noFill/>
        </p:spPr>
      </p:pic>
      <p:pic>
        <p:nvPicPr>
          <p:cNvPr id="339" name="圖片 338" descr="12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796" y="10718005"/>
            <a:ext cx="752755" cy="62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圖片 339" descr="12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752" y="16327623"/>
            <a:ext cx="504481" cy="4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圖片 347" descr="「指56」救護站標誌"/>
          <p:cNvPicPr/>
          <p:nvPr/>
        </p:nvPicPr>
        <p:blipFill>
          <a:blip r:embed="rId7" cstate="print"/>
          <a:srcRect l="14538" t="18182" r="28263" b="17046"/>
          <a:stretch>
            <a:fillRect/>
          </a:stretch>
        </p:blipFill>
        <p:spPr bwMode="auto">
          <a:xfrm>
            <a:off x="17005036" y="21493657"/>
            <a:ext cx="791628" cy="76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4" name="直線單箭頭接點 353"/>
          <p:cNvCxnSpPr/>
          <p:nvPr/>
        </p:nvCxnSpPr>
        <p:spPr>
          <a:xfrm rot="16200000" flipH="1">
            <a:off x="16268725" y="17685294"/>
            <a:ext cx="3910600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7" name="圖片 35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62386" y="26872613"/>
            <a:ext cx="1464888" cy="1481362"/>
          </a:xfrm>
          <a:prstGeom prst="rect">
            <a:avLst/>
          </a:prstGeom>
        </p:spPr>
      </p:pic>
      <p:pic>
        <p:nvPicPr>
          <p:cNvPr id="358" name="圖片 3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99148" y="22006636"/>
            <a:ext cx="925546" cy="935955"/>
          </a:xfrm>
          <a:prstGeom prst="rect">
            <a:avLst/>
          </a:prstGeom>
        </p:spPr>
      </p:pic>
      <p:pic>
        <p:nvPicPr>
          <p:cNvPr id="359" name="圖片 3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09165" y="22006637"/>
            <a:ext cx="985665" cy="996750"/>
          </a:xfrm>
          <a:prstGeom prst="rect">
            <a:avLst/>
          </a:prstGeom>
        </p:spPr>
      </p:pic>
      <p:pic>
        <p:nvPicPr>
          <p:cNvPr id="360" name="圖片 3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2966" y="22262705"/>
            <a:ext cx="855853" cy="865478"/>
          </a:xfrm>
          <a:prstGeom prst="rect">
            <a:avLst/>
          </a:prstGeom>
        </p:spPr>
      </p:pic>
      <p:pic>
        <p:nvPicPr>
          <p:cNvPr id="361" name="圖片 10" descr="1021集節點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340" y="22774346"/>
            <a:ext cx="1035941" cy="103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圖片 3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723856" y="13264587"/>
            <a:ext cx="379936" cy="388074"/>
          </a:xfrm>
          <a:prstGeom prst="rect">
            <a:avLst/>
          </a:prstGeom>
        </p:spPr>
      </p:pic>
      <p:pic>
        <p:nvPicPr>
          <p:cNvPr id="364" name="圖片 36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624382" y="8260849"/>
            <a:ext cx="364097" cy="371895"/>
          </a:xfrm>
          <a:prstGeom prst="rect">
            <a:avLst/>
          </a:prstGeom>
        </p:spPr>
      </p:pic>
      <p:grpSp>
        <p:nvGrpSpPr>
          <p:cNvPr id="2" name="群組 368"/>
          <p:cNvGrpSpPr/>
          <p:nvPr/>
        </p:nvGrpSpPr>
        <p:grpSpPr>
          <a:xfrm>
            <a:off x="4247240" y="10718005"/>
            <a:ext cx="3622636" cy="626902"/>
            <a:chOff x="18581561" y="23547942"/>
            <a:chExt cx="1943725" cy="442814"/>
          </a:xfrm>
        </p:grpSpPr>
        <p:cxnSp>
          <p:nvCxnSpPr>
            <p:cNvPr id="370" name="直線單箭頭接點 369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矩形 370"/>
            <p:cNvSpPr/>
            <p:nvPr/>
          </p:nvSpPr>
          <p:spPr>
            <a:xfrm>
              <a:off x="18581561" y="23547942"/>
              <a:ext cx="583213" cy="442814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871" name="直線單箭頭接點 870"/>
          <p:cNvCxnSpPr/>
          <p:nvPr/>
        </p:nvCxnSpPr>
        <p:spPr>
          <a:xfrm rot="10800000">
            <a:off x="24848820" y="11010487"/>
            <a:ext cx="2491740" cy="20949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4" name="直線單箭頭接點 873"/>
          <p:cNvCxnSpPr/>
          <p:nvPr/>
        </p:nvCxnSpPr>
        <p:spPr>
          <a:xfrm rot="10800000">
            <a:off x="24848820" y="11731002"/>
            <a:ext cx="2491740" cy="20949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5" name="直線單箭頭接點 874"/>
          <p:cNvCxnSpPr/>
          <p:nvPr/>
        </p:nvCxnSpPr>
        <p:spPr>
          <a:xfrm rot="10800000">
            <a:off x="24848820" y="12381471"/>
            <a:ext cx="2491740" cy="20949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1" name="文字方塊 880"/>
          <p:cNvSpPr txBox="1"/>
          <p:nvPr/>
        </p:nvSpPr>
        <p:spPr>
          <a:xfrm rot="16200000">
            <a:off x="26870452" y="18719109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sp>
        <p:nvSpPr>
          <p:cNvPr id="884" name="文字方塊 883"/>
          <p:cNvSpPr txBox="1"/>
          <p:nvPr/>
        </p:nvSpPr>
        <p:spPr>
          <a:xfrm rot="16200000">
            <a:off x="11249585" y="20469600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pic>
        <p:nvPicPr>
          <p:cNvPr id="885" name="圖片 884" descr="1021室外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833" y="19566572"/>
            <a:ext cx="747208" cy="6155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直線單箭頭接點 885"/>
          <p:cNvCxnSpPr/>
          <p:nvPr/>
        </p:nvCxnSpPr>
        <p:spPr>
          <a:xfrm>
            <a:off x="8900759" y="11046116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7" name="直線單箭頭接點 896"/>
          <p:cNvCxnSpPr/>
          <p:nvPr/>
        </p:nvCxnSpPr>
        <p:spPr>
          <a:xfrm>
            <a:off x="8900759" y="11689103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8" name="直線單箭頭接點 897"/>
          <p:cNvCxnSpPr/>
          <p:nvPr/>
        </p:nvCxnSpPr>
        <p:spPr>
          <a:xfrm>
            <a:off x="8900759" y="12444320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9" name="直線單箭頭接點 898"/>
          <p:cNvCxnSpPr/>
          <p:nvPr/>
        </p:nvCxnSpPr>
        <p:spPr>
          <a:xfrm>
            <a:off x="21323028" y="11010486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0" name="直線單箭頭接點 899"/>
          <p:cNvCxnSpPr/>
          <p:nvPr/>
        </p:nvCxnSpPr>
        <p:spPr>
          <a:xfrm>
            <a:off x="21323028" y="11751951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1" name="直線單箭頭接點 900"/>
          <p:cNvCxnSpPr/>
          <p:nvPr/>
        </p:nvCxnSpPr>
        <p:spPr>
          <a:xfrm>
            <a:off x="21267312" y="12444321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8" name="直線單箭頭接點 907"/>
          <p:cNvCxnSpPr/>
          <p:nvPr/>
        </p:nvCxnSpPr>
        <p:spPr>
          <a:xfrm>
            <a:off x="12249067" y="11046115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9" name="直線單箭頭接點 908"/>
          <p:cNvCxnSpPr/>
          <p:nvPr/>
        </p:nvCxnSpPr>
        <p:spPr>
          <a:xfrm>
            <a:off x="12249067" y="11751954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0" name="直線單箭頭接點 909"/>
          <p:cNvCxnSpPr/>
          <p:nvPr/>
        </p:nvCxnSpPr>
        <p:spPr>
          <a:xfrm>
            <a:off x="12249067" y="12444322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1" name="直線單箭頭接點 910"/>
          <p:cNvCxnSpPr/>
          <p:nvPr/>
        </p:nvCxnSpPr>
        <p:spPr>
          <a:xfrm flipV="1">
            <a:off x="13901249" y="14767560"/>
            <a:ext cx="1184297" cy="636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2" name="直線單箭頭接點 911"/>
          <p:cNvCxnSpPr/>
          <p:nvPr/>
        </p:nvCxnSpPr>
        <p:spPr>
          <a:xfrm flipV="1">
            <a:off x="13901249" y="15316200"/>
            <a:ext cx="1184297" cy="317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3" name="直線單箭頭接點 912"/>
          <p:cNvCxnSpPr/>
          <p:nvPr/>
        </p:nvCxnSpPr>
        <p:spPr>
          <a:xfrm flipV="1">
            <a:off x="13901249" y="16002000"/>
            <a:ext cx="1184297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4" name="直線單箭頭接點 913"/>
          <p:cNvCxnSpPr/>
          <p:nvPr/>
        </p:nvCxnSpPr>
        <p:spPr>
          <a:xfrm>
            <a:off x="10119360" y="14772324"/>
            <a:ext cx="1617878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6" name="直線單箭頭接點 915"/>
          <p:cNvCxnSpPr/>
          <p:nvPr/>
        </p:nvCxnSpPr>
        <p:spPr>
          <a:xfrm>
            <a:off x="10119359" y="15319376"/>
            <a:ext cx="1617878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7" name="直線單箭頭接點 916"/>
          <p:cNvCxnSpPr/>
          <p:nvPr/>
        </p:nvCxnSpPr>
        <p:spPr>
          <a:xfrm>
            <a:off x="10154069" y="16002000"/>
            <a:ext cx="1617878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" name="直線單箭頭接點 921"/>
          <p:cNvCxnSpPr/>
          <p:nvPr/>
        </p:nvCxnSpPr>
        <p:spPr>
          <a:xfrm>
            <a:off x="21475428" y="14767558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3" name="直線單箭頭接點 922"/>
          <p:cNvCxnSpPr/>
          <p:nvPr/>
        </p:nvCxnSpPr>
        <p:spPr>
          <a:xfrm>
            <a:off x="21475428" y="15316199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" name="直線單箭頭接點 923"/>
          <p:cNvCxnSpPr/>
          <p:nvPr/>
        </p:nvCxnSpPr>
        <p:spPr>
          <a:xfrm>
            <a:off x="21475428" y="16001999"/>
            <a:ext cx="283647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5" name="直線單箭頭接點 924"/>
          <p:cNvCxnSpPr/>
          <p:nvPr/>
        </p:nvCxnSpPr>
        <p:spPr>
          <a:xfrm rot="10800000" flipV="1">
            <a:off x="24645802" y="14767558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0" name="直線單箭頭接點 929"/>
          <p:cNvCxnSpPr/>
          <p:nvPr/>
        </p:nvCxnSpPr>
        <p:spPr>
          <a:xfrm rot="10800000" flipV="1">
            <a:off x="24645800" y="15320964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1" name="直線單箭頭接點 930"/>
          <p:cNvCxnSpPr/>
          <p:nvPr/>
        </p:nvCxnSpPr>
        <p:spPr>
          <a:xfrm rot="10800000" flipV="1">
            <a:off x="24645801" y="16003588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2" name="直線單箭頭接點 931"/>
          <p:cNvCxnSpPr/>
          <p:nvPr/>
        </p:nvCxnSpPr>
        <p:spPr>
          <a:xfrm rot="16200000" flipH="1">
            <a:off x="19727248" y="17735215"/>
            <a:ext cx="485236" cy="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1" name="直線單箭頭接點 940"/>
          <p:cNvCxnSpPr/>
          <p:nvPr/>
        </p:nvCxnSpPr>
        <p:spPr>
          <a:xfrm>
            <a:off x="7869885" y="21230248"/>
            <a:ext cx="786998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2" name="直線單箭頭接點 941"/>
          <p:cNvCxnSpPr/>
          <p:nvPr/>
        </p:nvCxnSpPr>
        <p:spPr>
          <a:xfrm flipV="1">
            <a:off x="7869885" y="16000411"/>
            <a:ext cx="634598" cy="95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7" name="直線單箭頭接點 946"/>
          <p:cNvCxnSpPr/>
          <p:nvPr/>
        </p:nvCxnSpPr>
        <p:spPr>
          <a:xfrm rot="5400000">
            <a:off x="10699022" y="13792560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3" name="直線單箭頭接點 952"/>
          <p:cNvCxnSpPr/>
          <p:nvPr/>
        </p:nvCxnSpPr>
        <p:spPr>
          <a:xfrm rot="5400000">
            <a:off x="21212236" y="13792560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4" name="直線單箭頭接點 953"/>
          <p:cNvCxnSpPr/>
          <p:nvPr/>
        </p:nvCxnSpPr>
        <p:spPr>
          <a:xfrm rot="5400000">
            <a:off x="12264088" y="13792560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5" name="直線單箭頭接點 954"/>
          <p:cNvCxnSpPr/>
          <p:nvPr/>
        </p:nvCxnSpPr>
        <p:spPr>
          <a:xfrm rot="5400000">
            <a:off x="13269928" y="13792560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6" name="直線單箭頭接點 955"/>
          <p:cNvCxnSpPr/>
          <p:nvPr/>
        </p:nvCxnSpPr>
        <p:spPr>
          <a:xfrm rot="5400000">
            <a:off x="14418624" y="13833374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7" name="直線單箭頭接點 956"/>
          <p:cNvCxnSpPr/>
          <p:nvPr/>
        </p:nvCxnSpPr>
        <p:spPr>
          <a:xfrm rot="5400000">
            <a:off x="22960980" y="13804267"/>
            <a:ext cx="52797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9" name="直線單箭頭接點 958"/>
          <p:cNvCxnSpPr/>
          <p:nvPr/>
        </p:nvCxnSpPr>
        <p:spPr>
          <a:xfrm>
            <a:off x="12527280" y="14042228"/>
            <a:ext cx="1975798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1" name="直線單箭頭接點 960"/>
          <p:cNvCxnSpPr/>
          <p:nvPr/>
        </p:nvCxnSpPr>
        <p:spPr>
          <a:xfrm flipV="1">
            <a:off x="11058758" y="13988118"/>
            <a:ext cx="1190309" cy="24645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4" name="直線單箭頭接點 973"/>
          <p:cNvCxnSpPr/>
          <p:nvPr/>
        </p:nvCxnSpPr>
        <p:spPr>
          <a:xfrm flipV="1">
            <a:off x="14834216" y="14001643"/>
            <a:ext cx="3130617" cy="5411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3" name="直線單箭頭接點 982"/>
          <p:cNvCxnSpPr/>
          <p:nvPr/>
        </p:nvCxnSpPr>
        <p:spPr>
          <a:xfrm rot="10800000" flipV="1">
            <a:off x="21808410" y="13988115"/>
            <a:ext cx="1415762" cy="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8" name="直線單箭頭接點 987"/>
          <p:cNvCxnSpPr/>
          <p:nvPr/>
        </p:nvCxnSpPr>
        <p:spPr>
          <a:xfrm rot="10800000">
            <a:off x="18224024" y="13988115"/>
            <a:ext cx="3252992" cy="5411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2" name="直線單箭頭接點 991"/>
          <p:cNvCxnSpPr/>
          <p:nvPr/>
        </p:nvCxnSpPr>
        <p:spPr>
          <a:xfrm rot="10800000" flipV="1">
            <a:off x="15475986" y="14767558"/>
            <a:ext cx="3178241" cy="636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7" name="直線單箭頭接點 996"/>
          <p:cNvCxnSpPr/>
          <p:nvPr/>
        </p:nvCxnSpPr>
        <p:spPr>
          <a:xfrm rot="10800000">
            <a:off x="15525429" y="15327322"/>
            <a:ext cx="3186613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8" name="直線單箭頭接點 997"/>
          <p:cNvCxnSpPr/>
          <p:nvPr/>
        </p:nvCxnSpPr>
        <p:spPr>
          <a:xfrm rot="10800000">
            <a:off x="15567315" y="16011534"/>
            <a:ext cx="1437722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3" name="直線單箭頭接點 1002"/>
          <p:cNvCxnSpPr/>
          <p:nvPr/>
        </p:nvCxnSpPr>
        <p:spPr>
          <a:xfrm>
            <a:off x="19177915" y="15327324"/>
            <a:ext cx="1583577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5" name="直線單箭頭接點 1004"/>
          <p:cNvCxnSpPr/>
          <p:nvPr/>
        </p:nvCxnSpPr>
        <p:spPr>
          <a:xfrm>
            <a:off x="19178075" y="16000411"/>
            <a:ext cx="1583577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/>
          <p:nvPr/>
        </p:nvCxnSpPr>
        <p:spPr>
          <a:xfrm rot="16200000" flipV="1">
            <a:off x="3698421" y="14048854"/>
            <a:ext cx="5407940" cy="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/>
          <p:nvPr/>
        </p:nvCxnSpPr>
        <p:spPr>
          <a:xfrm rot="16200000" flipV="1">
            <a:off x="2736708" y="14057339"/>
            <a:ext cx="5407940" cy="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/>
          <p:nvPr/>
        </p:nvCxnSpPr>
        <p:spPr>
          <a:xfrm rot="16200000" flipH="1">
            <a:off x="5369771" y="13624535"/>
            <a:ext cx="4205348" cy="556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/>
          <p:cNvCxnSpPr/>
          <p:nvPr/>
        </p:nvCxnSpPr>
        <p:spPr>
          <a:xfrm rot="5400000" flipH="1" flipV="1">
            <a:off x="6852588" y="16994638"/>
            <a:ext cx="1235735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/>
          <p:cNvCxnSpPr/>
          <p:nvPr/>
        </p:nvCxnSpPr>
        <p:spPr>
          <a:xfrm rot="16200000" flipH="1">
            <a:off x="5876858" y="18621682"/>
            <a:ext cx="5255253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/>
          <p:cNvCxnSpPr/>
          <p:nvPr/>
        </p:nvCxnSpPr>
        <p:spPr>
          <a:xfrm rot="16200000" flipH="1">
            <a:off x="4395813" y="18911804"/>
            <a:ext cx="4013159" cy="4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/>
          <p:cNvCxnSpPr/>
          <p:nvPr/>
        </p:nvCxnSpPr>
        <p:spPr>
          <a:xfrm rot="16200000" flipH="1">
            <a:off x="3434108" y="18911805"/>
            <a:ext cx="4013159" cy="4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/>
          <p:cNvCxnSpPr/>
          <p:nvPr/>
        </p:nvCxnSpPr>
        <p:spPr>
          <a:xfrm rot="5400000">
            <a:off x="1362545" y="17571763"/>
            <a:ext cx="6693247" cy="3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/>
          <p:cNvCxnSpPr/>
          <p:nvPr/>
        </p:nvCxnSpPr>
        <p:spPr>
          <a:xfrm rot="5400000">
            <a:off x="6084128" y="19528084"/>
            <a:ext cx="2777422" cy="318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/>
          <p:cNvCxnSpPr/>
          <p:nvPr/>
        </p:nvCxnSpPr>
        <p:spPr>
          <a:xfrm flipV="1">
            <a:off x="27772893" y="13909582"/>
            <a:ext cx="634598" cy="95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>
          <a:xfrm rot="10800000">
            <a:off x="28047027" y="16327623"/>
            <a:ext cx="419011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/>
          <p:nvPr/>
        </p:nvCxnSpPr>
        <p:spPr>
          <a:xfrm rot="5400000">
            <a:off x="23369886" y="16762101"/>
            <a:ext cx="10037394" cy="158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/>
          <p:nvPr/>
        </p:nvCxnSpPr>
        <p:spPr>
          <a:xfrm rot="5400000">
            <a:off x="28765755" y="16129621"/>
            <a:ext cx="3143472" cy="4775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直線單箭頭接點 152"/>
          <p:cNvCxnSpPr/>
          <p:nvPr/>
        </p:nvCxnSpPr>
        <p:spPr>
          <a:xfrm rot="5400000">
            <a:off x="29685304" y="16161492"/>
            <a:ext cx="3143472" cy="397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直線單箭頭接點 153"/>
          <p:cNvCxnSpPr/>
          <p:nvPr/>
        </p:nvCxnSpPr>
        <p:spPr>
          <a:xfrm rot="5400000">
            <a:off x="31009053" y="16590937"/>
            <a:ext cx="2222431" cy="318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/>
          <p:cNvCxnSpPr/>
          <p:nvPr/>
        </p:nvCxnSpPr>
        <p:spPr>
          <a:xfrm rot="16200000" flipV="1">
            <a:off x="28952943" y="19405182"/>
            <a:ext cx="2843863" cy="9845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/>
          <p:cNvCxnSpPr/>
          <p:nvPr/>
        </p:nvCxnSpPr>
        <p:spPr>
          <a:xfrm rot="5400000" flipH="1" flipV="1">
            <a:off x="30171423" y="19057775"/>
            <a:ext cx="2248700" cy="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/>
          <p:cNvCxnSpPr/>
          <p:nvPr/>
        </p:nvCxnSpPr>
        <p:spPr>
          <a:xfrm rot="16200000" flipV="1">
            <a:off x="30499601" y="19326795"/>
            <a:ext cx="3244519" cy="2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/>
          <p:cNvCxnSpPr/>
          <p:nvPr/>
        </p:nvCxnSpPr>
        <p:spPr>
          <a:xfrm rot="16200000" flipV="1">
            <a:off x="29107534" y="13019753"/>
            <a:ext cx="2473184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/>
          <p:cNvCxnSpPr/>
          <p:nvPr/>
        </p:nvCxnSpPr>
        <p:spPr>
          <a:xfrm rot="5400000" flipH="1" flipV="1">
            <a:off x="30019184" y="12986959"/>
            <a:ext cx="2472390" cy="3975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/>
          <p:cNvCxnSpPr/>
          <p:nvPr/>
        </p:nvCxnSpPr>
        <p:spPr>
          <a:xfrm rot="5400000" flipH="1" flipV="1">
            <a:off x="30335763" y="13512329"/>
            <a:ext cx="3564243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/>
          <p:cNvCxnSpPr/>
          <p:nvPr/>
        </p:nvCxnSpPr>
        <p:spPr>
          <a:xfrm rot="10800000">
            <a:off x="28198622" y="11752750"/>
            <a:ext cx="419011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/>
          <p:cNvCxnSpPr/>
          <p:nvPr/>
        </p:nvCxnSpPr>
        <p:spPr>
          <a:xfrm rot="16200000" flipV="1">
            <a:off x="28351869" y="12381468"/>
            <a:ext cx="1357479" cy="4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/>
          <p:cNvCxnSpPr/>
          <p:nvPr/>
        </p:nvCxnSpPr>
        <p:spPr>
          <a:xfrm rot="5400000" flipH="1" flipV="1">
            <a:off x="28344942" y="17016477"/>
            <a:ext cx="1374532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直線單箭頭接點 180"/>
          <p:cNvCxnSpPr/>
          <p:nvPr/>
        </p:nvCxnSpPr>
        <p:spPr>
          <a:xfrm rot="16200000" flipH="1">
            <a:off x="16116673" y="17703741"/>
            <a:ext cx="485236" cy="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直線單箭頭接點 181"/>
          <p:cNvCxnSpPr/>
          <p:nvPr/>
        </p:nvCxnSpPr>
        <p:spPr>
          <a:xfrm rot="10800000" flipV="1">
            <a:off x="19969868" y="17461120"/>
            <a:ext cx="458821" cy="4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/>
          <p:cNvCxnSpPr/>
          <p:nvPr/>
        </p:nvCxnSpPr>
        <p:spPr>
          <a:xfrm>
            <a:off x="15853466" y="17429642"/>
            <a:ext cx="704233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直線單箭頭接點 192"/>
          <p:cNvCxnSpPr/>
          <p:nvPr/>
        </p:nvCxnSpPr>
        <p:spPr>
          <a:xfrm rot="5400000" flipH="1" flipV="1">
            <a:off x="28570884" y="15019997"/>
            <a:ext cx="921040" cy="1588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直線單箭頭接點 197"/>
          <p:cNvCxnSpPr/>
          <p:nvPr/>
        </p:nvCxnSpPr>
        <p:spPr>
          <a:xfrm>
            <a:off x="8504485" y="21230248"/>
            <a:ext cx="1649584" cy="4916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群組 199"/>
          <p:cNvGrpSpPr/>
          <p:nvPr/>
        </p:nvGrpSpPr>
        <p:grpSpPr>
          <a:xfrm flipH="1">
            <a:off x="28809319" y="11625637"/>
            <a:ext cx="3863341" cy="400968"/>
            <a:chOff x="17993636" y="23547979"/>
            <a:chExt cx="2531650" cy="442815"/>
          </a:xfrm>
          <a:scene3d>
            <a:camera prst="orthographicFront">
              <a:rot lat="600000" lon="0" rev="0"/>
            </a:camera>
            <a:lightRig rig="threePt" dir="t"/>
          </a:scene3d>
        </p:grpSpPr>
        <p:cxnSp>
          <p:nvCxnSpPr>
            <p:cNvPr id="201" name="直線單箭頭接點 200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  <a:sp3d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矩形 201"/>
            <p:cNvSpPr/>
            <p:nvPr/>
          </p:nvSpPr>
          <p:spPr>
            <a:xfrm>
              <a:off x="17993636" y="23547979"/>
              <a:ext cx="774934" cy="442815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202"/>
          <p:cNvGrpSpPr/>
          <p:nvPr/>
        </p:nvGrpSpPr>
        <p:grpSpPr>
          <a:xfrm flipH="1">
            <a:off x="28713473" y="17068584"/>
            <a:ext cx="4007990" cy="407016"/>
            <a:chOff x="17993636" y="23547979"/>
            <a:chExt cx="2531650" cy="442815"/>
          </a:xfrm>
          <a:scene3d>
            <a:camera prst="orthographicFront">
              <a:rot lat="600000" lon="0" rev="0"/>
            </a:camera>
            <a:lightRig rig="threePt" dir="t"/>
          </a:scene3d>
        </p:grpSpPr>
        <p:cxnSp>
          <p:nvCxnSpPr>
            <p:cNvPr id="204" name="直線單箭頭接點 203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  <a:sp3d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矩形 204"/>
            <p:cNvSpPr/>
            <p:nvPr/>
          </p:nvSpPr>
          <p:spPr>
            <a:xfrm>
              <a:off x="17993636" y="23547979"/>
              <a:ext cx="774934" cy="442815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08" name="直線單箭頭接點 207"/>
          <p:cNvCxnSpPr/>
          <p:nvPr/>
        </p:nvCxnSpPr>
        <p:spPr>
          <a:xfrm rot="10800000" flipV="1">
            <a:off x="29374551" y="8298494"/>
            <a:ext cx="1866525" cy="136366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群組 216"/>
          <p:cNvGrpSpPr/>
          <p:nvPr/>
        </p:nvGrpSpPr>
        <p:grpSpPr>
          <a:xfrm rot="16200000" flipH="1">
            <a:off x="22955707" y="12201217"/>
            <a:ext cx="3066739" cy="313451"/>
            <a:chOff x="17993636" y="23547979"/>
            <a:chExt cx="2531650" cy="442815"/>
          </a:xfrm>
          <a:scene3d>
            <a:camera prst="orthographicFront">
              <a:rot lat="600000" lon="0" rev="0"/>
            </a:camera>
            <a:lightRig rig="threePt" dir="t"/>
          </a:scene3d>
        </p:grpSpPr>
        <p:cxnSp>
          <p:nvCxnSpPr>
            <p:cNvPr id="218" name="直線單箭頭接點 217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  <a:sp3d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矩形 218"/>
            <p:cNvSpPr/>
            <p:nvPr/>
          </p:nvSpPr>
          <p:spPr>
            <a:xfrm>
              <a:off x="17993636" y="23547979"/>
              <a:ext cx="774934" cy="442815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219"/>
          <p:cNvGrpSpPr/>
          <p:nvPr/>
        </p:nvGrpSpPr>
        <p:grpSpPr>
          <a:xfrm rot="16200000" flipH="1">
            <a:off x="13942615" y="12094649"/>
            <a:ext cx="3066739" cy="313451"/>
            <a:chOff x="17993636" y="23547979"/>
            <a:chExt cx="2531650" cy="442815"/>
          </a:xfrm>
          <a:scene3d>
            <a:camera prst="orthographicFront">
              <a:rot lat="600000" lon="0" rev="0"/>
            </a:camera>
            <a:lightRig rig="threePt" dir="t"/>
          </a:scene3d>
        </p:grpSpPr>
        <p:cxnSp>
          <p:nvCxnSpPr>
            <p:cNvPr id="221" name="直線單箭頭接點 220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  <a:sp3d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矩形 221"/>
            <p:cNvSpPr/>
            <p:nvPr/>
          </p:nvSpPr>
          <p:spPr>
            <a:xfrm>
              <a:off x="17993636" y="23547979"/>
              <a:ext cx="774934" cy="442815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222"/>
          <p:cNvGrpSpPr/>
          <p:nvPr/>
        </p:nvGrpSpPr>
        <p:grpSpPr>
          <a:xfrm rot="16200000" flipH="1">
            <a:off x="10402247" y="12094649"/>
            <a:ext cx="3066739" cy="313451"/>
            <a:chOff x="17993636" y="23547979"/>
            <a:chExt cx="2531650" cy="442815"/>
          </a:xfrm>
          <a:scene3d>
            <a:camera prst="orthographicFront">
              <a:rot lat="600000" lon="0" rev="0"/>
            </a:camera>
            <a:lightRig rig="threePt" dir="t"/>
          </a:scene3d>
        </p:grpSpPr>
        <p:cxnSp>
          <p:nvCxnSpPr>
            <p:cNvPr id="224" name="直線單箭頭接點 223"/>
            <p:cNvCxnSpPr/>
            <p:nvPr/>
          </p:nvCxnSpPr>
          <p:spPr>
            <a:xfrm>
              <a:off x="18752804" y="23769387"/>
              <a:ext cx="1772482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  <a:sp3d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矩形 224"/>
            <p:cNvSpPr/>
            <p:nvPr/>
          </p:nvSpPr>
          <p:spPr>
            <a:xfrm>
              <a:off x="17993636" y="23547979"/>
              <a:ext cx="774934" cy="442815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227"/>
          <p:cNvGrpSpPr/>
          <p:nvPr/>
        </p:nvGrpSpPr>
        <p:grpSpPr>
          <a:xfrm>
            <a:off x="4590501" y="21612507"/>
            <a:ext cx="3849944" cy="626902"/>
            <a:chOff x="18765732" y="23170088"/>
            <a:chExt cx="2065687" cy="442814"/>
          </a:xfrm>
        </p:grpSpPr>
        <p:cxnSp>
          <p:nvCxnSpPr>
            <p:cNvPr id="229" name="直線單箭頭接點 228"/>
            <p:cNvCxnSpPr/>
            <p:nvPr/>
          </p:nvCxnSpPr>
          <p:spPr>
            <a:xfrm>
              <a:off x="19058937" y="23342188"/>
              <a:ext cx="1772482" cy="1122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矩形 229"/>
            <p:cNvSpPr/>
            <p:nvPr/>
          </p:nvSpPr>
          <p:spPr>
            <a:xfrm>
              <a:off x="18765732" y="23170088"/>
              <a:ext cx="583213" cy="442814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endParaRPr lang="zh-TW" altLang="en-US" sz="3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33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24286055" y="17198152"/>
            <a:ext cx="359747" cy="4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11557362" y="17198152"/>
            <a:ext cx="359747" cy="4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24798202" y="13362608"/>
            <a:ext cx="359747" cy="4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16043515" y="22774346"/>
            <a:ext cx="359747" cy="4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" name="irc_mi" descr="http://www.clker.com/cliparts/b/f/3/8/1194984863413596986extincteur_yves_guillou_01.svg.med.png">
            <a:hlinkClick r:id="rId11"/>
          </p:cNvPr>
          <p:cNvPicPr/>
          <p:nvPr/>
        </p:nvPicPr>
        <p:blipFill>
          <a:blip r:embed="rId12" cstate="print"/>
          <a:srcRect l="21882" t="4630" r="23038" b="7278"/>
          <a:stretch>
            <a:fillRect/>
          </a:stretch>
        </p:blipFill>
        <p:spPr bwMode="auto">
          <a:xfrm>
            <a:off x="5260816" y="8667893"/>
            <a:ext cx="359747" cy="4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" name="圖片 238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90" y="8074904"/>
            <a:ext cx="595257" cy="55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圖片 239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990" y="28623868"/>
            <a:ext cx="1401768" cy="1409335"/>
          </a:xfrm>
          <a:prstGeom prst="rect">
            <a:avLst/>
          </a:prstGeom>
          <a:noFill/>
        </p:spPr>
      </p:pic>
      <p:pic>
        <p:nvPicPr>
          <p:cNvPr id="241" name="圖片 240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188" y="6792944"/>
            <a:ext cx="961998" cy="897030"/>
          </a:xfrm>
          <a:prstGeom prst="rect">
            <a:avLst/>
          </a:prstGeom>
          <a:noFill/>
        </p:spPr>
      </p:pic>
      <p:pic>
        <p:nvPicPr>
          <p:cNvPr id="242" name="圖片 241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9187" y="18671130"/>
            <a:ext cx="961998" cy="897030"/>
          </a:xfrm>
          <a:prstGeom prst="rect">
            <a:avLst/>
          </a:prstGeom>
          <a:noFill/>
        </p:spPr>
      </p:pic>
      <p:pic>
        <p:nvPicPr>
          <p:cNvPr id="243" name="圖片 242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9677" y="4146631"/>
            <a:ext cx="961998" cy="897030"/>
          </a:xfrm>
          <a:prstGeom prst="rect">
            <a:avLst/>
          </a:prstGeom>
          <a:noFill/>
        </p:spPr>
      </p:pic>
      <p:pic>
        <p:nvPicPr>
          <p:cNvPr id="244" name="圖片 243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1560" y="5090347"/>
            <a:ext cx="961998" cy="897030"/>
          </a:xfrm>
          <a:prstGeom prst="rect">
            <a:avLst/>
          </a:prstGeom>
          <a:noFill/>
        </p:spPr>
      </p:pic>
      <p:pic>
        <p:nvPicPr>
          <p:cNvPr id="245" name="圖片 244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59909" y="4742745"/>
            <a:ext cx="961998" cy="897030"/>
          </a:xfrm>
          <a:prstGeom prst="rect">
            <a:avLst/>
          </a:prstGeom>
          <a:noFill/>
        </p:spPr>
      </p:pic>
      <p:pic>
        <p:nvPicPr>
          <p:cNvPr id="246" name="圖片 245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6101" y="5090347"/>
            <a:ext cx="961998" cy="897030"/>
          </a:xfrm>
          <a:prstGeom prst="rect">
            <a:avLst/>
          </a:prstGeom>
          <a:noFill/>
        </p:spPr>
      </p:pic>
      <p:pic>
        <p:nvPicPr>
          <p:cNvPr id="247" name="圖片 246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242" y="13060210"/>
            <a:ext cx="961998" cy="897030"/>
          </a:xfrm>
          <a:prstGeom prst="rect">
            <a:avLst/>
          </a:prstGeom>
          <a:noFill/>
        </p:spPr>
      </p:pic>
      <p:pic>
        <p:nvPicPr>
          <p:cNvPr id="248" name="圖片 247" descr="1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32" y="8207543"/>
            <a:ext cx="1057585" cy="7201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直線單箭頭接點 187"/>
          <p:cNvCxnSpPr/>
          <p:nvPr/>
        </p:nvCxnSpPr>
        <p:spPr>
          <a:xfrm flipV="1">
            <a:off x="10119359" y="16905226"/>
            <a:ext cx="7729425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直線單箭頭接點 189"/>
          <p:cNvCxnSpPr/>
          <p:nvPr/>
        </p:nvCxnSpPr>
        <p:spPr>
          <a:xfrm rot="10800000">
            <a:off x="18590341" y="16905227"/>
            <a:ext cx="7492919" cy="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直線單箭頭接點 194"/>
          <p:cNvCxnSpPr/>
          <p:nvPr/>
        </p:nvCxnSpPr>
        <p:spPr>
          <a:xfrm rot="10800000" flipV="1">
            <a:off x="11935617" y="14761202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直線單箭頭接點 195"/>
          <p:cNvCxnSpPr/>
          <p:nvPr/>
        </p:nvCxnSpPr>
        <p:spPr>
          <a:xfrm rot="10800000" flipV="1">
            <a:off x="11935617" y="15328912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直線單箭頭接點 196"/>
          <p:cNvCxnSpPr/>
          <p:nvPr/>
        </p:nvCxnSpPr>
        <p:spPr>
          <a:xfrm rot="10800000" flipV="1">
            <a:off x="11935617" y="15994055"/>
            <a:ext cx="1437459" cy="635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直線單箭頭接點 198"/>
          <p:cNvCxnSpPr/>
          <p:nvPr/>
        </p:nvCxnSpPr>
        <p:spPr>
          <a:xfrm flipV="1">
            <a:off x="8504486" y="18105659"/>
            <a:ext cx="6581060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直線單箭頭接點 208"/>
          <p:cNvCxnSpPr/>
          <p:nvPr/>
        </p:nvCxnSpPr>
        <p:spPr>
          <a:xfrm rot="10800000" flipV="1">
            <a:off x="21267313" y="17986767"/>
            <a:ext cx="6721175" cy="499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文字方塊 219"/>
          <p:cNvSpPr txBox="1"/>
          <p:nvPr/>
        </p:nvSpPr>
        <p:spPr>
          <a:xfrm rot="16200000">
            <a:off x="22952035" y="16911699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sp>
        <p:nvSpPr>
          <p:cNvPr id="223" name="文字方塊 222"/>
          <p:cNvSpPr txBox="1"/>
          <p:nvPr/>
        </p:nvSpPr>
        <p:spPr>
          <a:xfrm rot="16200000">
            <a:off x="12219504" y="17010939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cxnSp>
        <p:nvCxnSpPr>
          <p:cNvPr id="260" name="直線單箭頭接點 259"/>
          <p:cNvCxnSpPr/>
          <p:nvPr/>
        </p:nvCxnSpPr>
        <p:spPr>
          <a:xfrm>
            <a:off x="26804182" y="9387562"/>
            <a:ext cx="1184297" cy="2745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文字方塊 281"/>
          <p:cNvSpPr txBox="1"/>
          <p:nvPr/>
        </p:nvSpPr>
        <p:spPr>
          <a:xfrm rot="16200000">
            <a:off x="19283926" y="6152935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cxnSp>
        <p:nvCxnSpPr>
          <p:cNvPr id="180" name="直線單箭頭接點 179"/>
          <p:cNvCxnSpPr/>
          <p:nvPr/>
        </p:nvCxnSpPr>
        <p:spPr>
          <a:xfrm rot="10800000">
            <a:off x="21475428" y="21820554"/>
            <a:ext cx="666546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文字方塊 178"/>
          <p:cNvSpPr txBox="1"/>
          <p:nvPr/>
        </p:nvSpPr>
        <p:spPr>
          <a:xfrm rot="16200000">
            <a:off x="23311782" y="20572171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  <p:cxnSp>
        <p:nvCxnSpPr>
          <p:cNvPr id="191" name="直線單箭頭接點 190"/>
          <p:cNvCxnSpPr/>
          <p:nvPr/>
        </p:nvCxnSpPr>
        <p:spPr>
          <a:xfrm>
            <a:off x="24976688" y="13891312"/>
            <a:ext cx="2213142" cy="1112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直線單箭頭接點 210"/>
          <p:cNvCxnSpPr/>
          <p:nvPr/>
        </p:nvCxnSpPr>
        <p:spPr>
          <a:xfrm rot="5400000">
            <a:off x="12028710" y="19046548"/>
            <a:ext cx="998727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線單箭頭接點 212"/>
          <p:cNvCxnSpPr/>
          <p:nvPr/>
        </p:nvCxnSpPr>
        <p:spPr>
          <a:xfrm rot="5400000" flipH="1" flipV="1">
            <a:off x="24018086" y="20653114"/>
            <a:ext cx="941978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文字方塊 254"/>
          <p:cNvSpPr txBox="1"/>
          <p:nvPr/>
        </p:nvSpPr>
        <p:spPr>
          <a:xfrm rot="16200000">
            <a:off x="18054663" y="19260639"/>
            <a:ext cx="615553" cy="24585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第一疏散空間</a:t>
            </a:r>
          </a:p>
        </p:txBody>
      </p:sp>
    </p:spTree>
    <p:extLst>
      <p:ext uri="{BB962C8B-B14F-4D97-AF65-F5344CB8AC3E}">
        <p14:creationId xmlns:p14="http://schemas.microsoft.com/office/powerpoint/2010/main" val="229228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地圖 的圖片&#10;&#10;自動產生的描述">
            <a:extLst>
              <a:ext uri="{FF2B5EF4-FFF2-40B4-BE49-F238E27FC236}">
                <a16:creationId xmlns:a16="http://schemas.microsoft.com/office/drawing/2014/main" id="{2C4DE3DF-8CB5-48BE-9C17-B5AEA5EE3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808525" cy="30279975"/>
          </a:xfrm>
        </p:spPr>
      </p:pic>
    </p:spTree>
    <p:extLst>
      <p:ext uri="{BB962C8B-B14F-4D97-AF65-F5344CB8AC3E}">
        <p14:creationId xmlns:p14="http://schemas.microsoft.com/office/powerpoint/2010/main" val="254297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23BC4386-0A36-4A2B-A4CE-AE748B784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808525" cy="302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3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11FBCF-6924-4854-8130-15F17016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演練級別</a:t>
            </a:r>
            <a:r>
              <a:rPr lang="en-US" altLang="zh-TW" dirty="0"/>
              <a:t>1-</a:t>
            </a:r>
            <a:r>
              <a:rPr lang="zh-TW" altLang="en-US" dirty="0"/>
              <a:t>簡易演練 </a:t>
            </a:r>
            <a:r>
              <a:rPr lang="en-US" altLang="zh-TW" dirty="0"/>
              <a:t>: </a:t>
            </a:r>
            <a:br>
              <a:rPr lang="en-US" altLang="zh-TW" dirty="0"/>
            </a:br>
            <a:r>
              <a:rPr lang="zh-TW" altLang="en-US" dirty="0"/>
              <a:t>「趴下、掩護、穩住」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0E11072-71F2-43A7-98C5-CE30570CA19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038600" y="9410700"/>
            <a:ext cx="35775900" cy="14439899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93507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6BD142-F4D8-4B48-A80F-47B89903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教室內就地避難</a:t>
            </a:r>
          </a:p>
        </p:txBody>
      </p:sp>
      <p:pic>
        <p:nvPicPr>
          <p:cNvPr id="4" name="影像2">
            <a:extLst>
              <a:ext uri="{FF2B5EF4-FFF2-40B4-BE49-F238E27FC236}">
                <a16:creationId xmlns:a16="http://schemas.microsoft.com/office/drawing/2014/main" id="{D7B440D6-94DC-4215-96B8-61C151C322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40427" y="6689973"/>
            <a:ext cx="38527672" cy="22377399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81542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6F656-E95B-456D-A54D-5993DB0F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辦公處所就地避難</a:t>
            </a:r>
          </a:p>
        </p:txBody>
      </p:sp>
      <p:pic>
        <p:nvPicPr>
          <p:cNvPr id="4" name="影像3">
            <a:extLst>
              <a:ext uri="{FF2B5EF4-FFF2-40B4-BE49-F238E27FC236}">
                <a16:creationId xmlns:a16="http://schemas.microsoft.com/office/drawing/2014/main" id="{054CDF56-2E16-4BF4-9FBD-9D927273776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/>
          </a:blip>
          <a:srcRect l="9591" t="11252"/>
          <a:stretch>
            <a:fillRect/>
          </a:stretch>
        </p:blipFill>
        <p:spPr>
          <a:xfrm>
            <a:off x="2140428" y="7513729"/>
            <a:ext cx="38527672" cy="21553643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6425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2BB471-20E0-42E2-8861-BA19DCF3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行動不便者避難</a:t>
            </a:r>
            <a:r>
              <a:rPr lang="en-US" altLang="zh-TW" dirty="0"/>
              <a:t>3</a:t>
            </a:r>
            <a:r>
              <a:rPr lang="zh-TW" altLang="zh-TW" dirty="0"/>
              <a:t>步驟</a:t>
            </a:r>
            <a:endParaRPr lang="zh-TW" altLang="en-US" dirty="0"/>
          </a:p>
        </p:txBody>
      </p:sp>
      <p:pic>
        <p:nvPicPr>
          <p:cNvPr id="4" name="影像1">
            <a:extLst>
              <a:ext uri="{FF2B5EF4-FFF2-40B4-BE49-F238E27FC236}">
                <a16:creationId xmlns:a16="http://schemas.microsoft.com/office/drawing/2014/main" id="{882EC7B6-25E6-4E51-A11E-6885B0DD3C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40427" y="7124700"/>
            <a:ext cx="37407373" cy="1985010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1792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施施\Desktop\防災教育\IMG_2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136"/>
            <a:ext cx="42808525" cy="30279976"/>
          </a:xfrm>
          <a:prstGeom prst="rect">
            <a:avLst/>
          </a:prstGeom>
          <a:noFill/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495090"/>
              </p:ext>
            </p:extLst>
          </p:nvPr>
        </p:nvGraphicFramePr>
        <p:xfrm>
          <a:off x="14232835" y="6260407"/>
          <a:ext cx="13676244" cy="1016069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558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8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159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812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813</a:t>
                      </a:r>
                      <a:endParaRPr lang="zh-TW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06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814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815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816</a:t>
                      </a:r>
                      <a:endParaRPr lang="zh-TW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789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806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807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811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198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808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809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810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602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801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802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803</a:t>
                      </a:r>
                      <a:endParaRPr lang="zh-TW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9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804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805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直線單箭頭接點 5"/>
          <p:cNvCxnSpPr/>
          <p:nvPr/>
        </p:nvCxnSpPr>
        <p:spPr>
          <a:xfrm rot="5400000" flipH="1" flipV="1">
            <a:off x="14742651" y="23892406"/>
            <a:ext cx="12809012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16200000" flipV="1">
            <a:off x="12170073" y="21472227"/>
            <a:ext cx="12961412" cy="51451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rot="5400000" flipH="1" flipV="1">
            <a:off x="17093443" y="21541616"/>
            <a:ext cx="12715876" cy="47608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「指56」救護站標誌"/>
          <p:cNvPicPr/>
          <p:nvPr/>
        </p:nvPicPr>
        <p:blipFill>
          <a:blip r:embed="rId3" cstate="print"/>
          <a:srcRect l="14538" t="18182" r="28263" b="17046"/>
          <a:stretch>
            <a:fillRect/>
          </a:stretch>
        </p:blipFill>
        <p:spPr bwMode="auto">
          <a:xfrm>
            <a:off x="24909945" y="4281285"/>
            <a:ext cx="1654865" cy="19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2672" y="4940992"/>
            <a:ext cx="2736574" cy="13194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24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4192">
            <a:off x="0" y="0"/>
            <a:ext cx="43294852" cy="30279975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rot="10800000" flipV="1">
            <a:off x="18113238" y="4055166"/>
            <a:ext cx="4627492" cy="22661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rot="10800000" flipV="1">
            <a:off x="13706754" y="17254325"/>
            <a:ext cx="28355647" cy="77922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16200000" flipV="1">
            <a:off x="9791354" y="22292146"/>
            <a:ext cx="4492489" cy="10164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276273"/>
              </p:ext>
            </p:extLst>
          </p:nvPr>
        </p:nvGraphicFramePr>
        <p:xfrm>
          <a:off x="15186992" y="5844209"/>
          <a:ext cx="3697356" cy="1375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308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704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08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702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677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703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308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709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039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710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039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713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039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716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0394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712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2" name="直線單箭頭接點 21"/>
          <p:cNvCxnSpPr/>
          <p:nvPr/>
        </p:nvCxnSpPr>
        <p:spPr>
          <a:xfrm rot="10800000" flipV="1">
            <a:off x="6241774" y="20554107"/>
            <a:ext cx="5287618" cy="115295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rot="16200000" flipH="1">
            <a:off x="11791027" y="12643499"/>
            <a:ext cx="13128126" cy="48370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24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2808525" cy="3027997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812752"/>
              </p:ext>
            </p:extLst>
          </p:nvPr>
        </p:nvGraphicFramePr>
        <p:xfrm>
          <a:off x="25483929" y="6599583"/>
          <a:ext cx="11847444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9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714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715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711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" name="直線單箭頭接點 5"/>
          <p:cNvCxnSpPr/>
          <p:nvPr/>
        </p:nvCxnSpPr>
        <p:spPr>
          <a:xfrm rot="10800000" flipV="1">
            <a:off x="20752905" y="13638073"/>
            <a:ext cx="22055624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24341"/>
              </p:ext>
            </p:extLst>
          </p:nvPr>
        </p:nvGraphicFramePr>
        <p:xfrm>
          <a:off x="18009705" y="1778442"/>
          <a:ext cx="3697356" cy="10983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86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708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030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706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707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086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705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086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701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7" name="直線單箭頭接點 16"/>
          <p:cNvCxnSpPr/>
          <p:nvPr/>
        </p:nvCxnSpPr>
        <p:spPr>
          <a:xfrm rot="5400000" flipH="1" flipV="1">
            <a:off x="15605228" y="7941497"/>
            <a:ext cx="10296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V="1">
            <a:off x="21707061" y="7195929"/>
            <a:ext cx="3385930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24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375" y="0"/>
            <a:ext cx="43563899" cy="3027997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39873"/>
              </p:ext>
            </p:extLst>
          </p:nvPr>
        </p:nvGraphicFramePr>
        <p:xfrm>
          <a:off x="12573000" y="17007839"/>
          <a:ext cx="13676244" cy="46807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558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8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3161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717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817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917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55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718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818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918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直線單箭頭接點 5"/>
          <p:cNvCxnSpPr/>
          <p:nvPr/>
        </p:nvCxnSpPr>
        <p:spPr>
          <a:xfrm flipV="1">
            <a:off x="2981742" y="24529777"/>
            <a:ext cx="9024731" cy="30865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10800000">
            <a:off x="28306644" y="24138834"/>
            <a:ext cx="7394713" cy="44858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0800000">
            <a:off x="4333461" y="9978887"/>
            <a:ext cx="27591026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1630018" y="1351727"/>
            <a:ext cx="9263271" cy="65598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2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8201">
            <a:off x="-1" y="0"/>
            <a:ext cx="42808525" cy="3027997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47699"/>
              </p:ext>
            </p:extLst>
          </p:nvPr>
        </p:nvGraphicFramePr>
        <p:xfrm>
          <a:off x="24071031" y="4969565"/>
          <a:ext cx="3639263" cy="1787055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FFFF00"/>
                  </a:outerShdw>
                </a:effectLst>
                <a:tableStyleId>{5C22544A-7EE6-4342-B048-85BDC9FD1C3A}</a:tableStyleId>
              </a:tblPr>
              <a:tblGrid>
                <a:gridCol w="363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9043"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903</a:t>
                      </a:r>
                      <a:endParaRPr lang="zh-TW" altLang="en-US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557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902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9043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901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904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916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915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914</a:t>
                      </a:r>
                      <a:endParaRPr lang="zh-TW" altLang="en-US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817272"/>
              </p:ext>
            </p:extLst>
          </p:nvPr>
        </p:nvGraphicFramePr>
        <p:xfrm>
          <a:off x="29517676" y="12920869"/>
          <a:ext cx="12783264" cy="194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4806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907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906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905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直線單箭頭接點 7"/>
          <p:cNvCxnSpPr/>
          <p:nvPr/>
        </p:nvCxnSpPr>
        <p:spPr>
          <a:xfrm rot="16200000" flipV="1">
            <a:off x="14518379" y="17604892"/>
            <a:ext cx="24793575" cy="55659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26814234" y="13793925"/>
            <a:ext cx="27034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2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2808525" cy="3027997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70980"/>
              </p:ext>
            </p:extLst>
          </p:nvPr>
        </p:nvGraphicFramePr>
        <p:xfrm>
          <a:off x="2887386" y="13894903"/>
          <a:ext cx="12783264" cy="194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4806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907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906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905</a:t>
                      </a:r>
                      <a:endParaRPr lang="zh-TW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" name="直線單箭頭接點 5"/>
          <p:cNvCxnSpPr/>
          <p:nvPr/>
        </p:nvCxnSpPr>
        <p:spPr>
          <a:xfrm>
            <a:off x="-1" y="14748082"/>
            <a:ext cx="2887387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950026"/>
              </p:ext>
            </p:extLst>
          </p:nvPr>
        </p:nvGraphicFramePr>
        <p:xfrm>
          <a:off x="21404261" y="8359670"/>
          <a:ext cx="3639263" cy="16717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75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910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87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909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5392"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416">
                <a:tc>
                  <a:txBody>
                    <a:bodyPr/>
                    <a:lstStyle/>
                    <a:p>
                      <a:pPr marL="0" marR="0" indent="0" algn="ctr" defTabSz="2088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/>
                        <a:t>908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911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912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47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913</a:t>
                      </a:r>
                      <a:endParaRPr lang="zh-TW" altLang="en-US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6893747" y="18844591"/>
          <a:ext cx="3997072" cy="2425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514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學輔班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" name="直線單箭頭接點 9"/>
          <p:cNvCxnSpPr/>
          <p:nvPr/>
        </p:nvCxnSpPr>
        <p:spPr>
          <a:xfrm rot="5400000" flipH="1" flipV="1">
            <a:off x="20406227" y="27441543"/>
            <a:ext cx="3159849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rot="5400000" flipH="1" flipV="1">
            <a:off x="23017883" y="23614976"/>
            <a:ext cx="7751728" cy="306125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施施\Desktop\防災教育\IMG_2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136"/>
            <a:ext cx="42808525" cy="30279976"/>
          </a:xfrm>
          <a:prstGeom prst="rect">
            <a:avLst/>
          </a:prstGeom>
          <a:noFill/>
        </p:spPr>
      </p:pic>
      <p:pic>
        <p:nvPicPr>
          <p:cNvPr id="12" name="圖片 11" descr="「指56」救護站標誌"/>
          <p:cNvPicPr/>
          <p:nvPr/>
        </p:nvPicPr>
        <p:blipFill>
          <a:blip r:embed="rId3" cstate="print"/>
          <a:srcRect l="14538" t="18182" r="28263" b="17046"/>
          <a:stretch>
            <a:fillRect/>
          </a:stretch>
        </p:blipFill>
        <p:spPr bwMode="auto">
          <a:xfrm>
            <a:off x="25831803" y="4940992"/>
            <a:ext cx="1654865" cy="19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EA19585-91AA-4D3A-8BA4-3FBBAC79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5591" y="5156504"/>
            <a:ext cx="2737341" cy="1316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__25559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" y="-20955"/>
            <a:ext cx="42808525" cy="3030093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611100" y="17335500"/>
          <a:ext cx="119634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通報組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9486900" y="12641580"/>
          <a:ext cx="2656945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8400">
                <a:tc>
                  <a:txBody>
                    <a:bodyPr/>
                    <a:lstStyle/>
                    <a:p>
                      <a:r>
                        <a:rPr lang="zh-TW" altLang="en-US" dirty="0"/>
                        <a:t>安全防護</a:t>
                      </a:r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r>
                        <a:rPr lang="zh-TW" altLang="en-US" dirty="0"/>
                        <a:t>避難引導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5465882" y="13495020"/>
          <a:ext cx="2656945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4960">
                <a:tc>
                  <a:txBody>
                    <a:bodyPr/>
                    <a:lstStyle/>
                    <a:p>
                      <a:r>
                        <a:rPr lang="zh-TW" altLang="en-US" dirty="0"/>
                        <a:t>搶救</a:t>
                      </a:r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r>
                        <a:rPr lang="zh-TW" altLang="en-US" dirty="0"/>
                        <a:t>緊急</a:t>
                      </a:r>
                      <a:endParaRPr lang="en-US" altLang="zh-TW" dirty="0"/>
                    </a:p>
                    <a:p>
                      <a:r>
                        <a:rPr lang="zh-TW" altLang="en-US" dirty="0"/>
                        <a:t>救護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2090255" y="14485620"/>
          <a:ext cx="6771745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97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救護站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7231255" y="13495020"/>
          <a:ext cx="4219045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688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指揮官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3903592" y="14698980"/>
          <a:ext cx="332766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6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6000" dirty="0"/>
                        <a:t>總幹事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1450300" y="14698980"/>
          <a:ext cx="332766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6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6000" dirty="0"/>
                        <a:t>副指揮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十字形 13"/>
          <p:cNvSpPr/>
          <p:nvPr/>
        </p:nvSpPr>
        <p:spPr>
          <a:xfrm>
            <a:off x="34747200" y="16306800"/>
            <a:ext cx="1638300" cy="1638300"/>
          </a:xfrm>
          <a:prstGeom prst="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13193</TotalTime>
  <Words>274</Words>
  <Application>Microsoft Macintosh PowerPoint</Application>
  <PresentationFormat>自訂</PresentationFormat>
  <Paragraphs>138</Paragraphs>
  <Slides>15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微軟正黑體</vt:lpstr>
      <vt:lpstr>新細明體</vt:lpstr>
      <vt:lpstr>Adobe 繁黑體 Std B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演練級別1-簡易演練 :  「趴下、掩護、穩住」</vt:lpstr>
      <vt:lpstr>教室內就地避難</vt:lpstr>
      <vt:lpstr>辦公處所就地避難</vt:lpstr>
      <vt:lpstr>行動不便者避難3步驟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Peng Pon</dc:creator>
  <cp:lastModifiedBy>宜廷 施</cp:lastModifiedBy>
  <cp:revision>186</cp:revision>
  <dcterms:created xsi:type="dcterms:W3CDTF">2015-04-19T03:13:03Z</dcterms:created>
  <dcterms:modified xsi:type="dcterms:W3CDTF">2019-09-01T07:56:57Z</dcterms:modified>
</cp:coreProperties>
</file>