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4"/>
  </p:notesMasterIdLst>
  <p:sldIdLst>
    <p:sldId id="256" r:id="rId3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9" autoAdjust="0"/>
  </p:normalViewPr>
  <p:slideViewPr>
    <p:cSldViewPr>
      <p:cViewPr varScale="1">
        <p:scale>
          <a:sx n="51" d="100"/>
          <a:sy n="51" d="100"/>
        </p:scale>
        <p:origin x="53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wrap="square" lIns="96595" tIns="48297" rIns="96595" bIns="48297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6087" cy="501650"/>
          </a:xfrm>
          <a:prstGeom prst="rect">
            <a:avLst/>
          </a:prstGeom>
        </p:spPr>
        <p:txBody>
          <a:bodyPr vert="horz" wrap="square" lIns="96595" tIns="48297" rIns="96595" bIns="4829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ea typeface="新細明體" charset="-120"/>
              </a:defRPr>
            </a:lvl1pPr>
          </a:lstStyle>
          <a:p>
            <a:pPr>
              <a:defRPr/>
            </a:pPr>
            <a:fld id="{85C04DCE-25DB-45DD-8BC3-4CBAC5AFFB77}" type="datetimeFigureOut">
              <a:rPr lang="zh-TW" altLang="en-US"/>
              <a:pPr>
                <a:defRPr/>
              </a:pPr>
              <a:t>2023/4/14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5" tIns="48297" rIns="96595" bIns="48297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10087"/>
          </a:xfrm>
          <a:prstGeom prst="rect">
            <a:avLst/>
          </a:prstGeom>
        </p:spPr>
        <p:txBody>
          <a:bodyPr vert="horz" wrap="square" lIns="96595" tIns="48297" rIns="96595" bIns="4829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wrap="square" lIns="96595" tIns="48297" rIns="96595" bIns="48297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6087" cy="501650"/>
          </a:xfrm>
          <a:prstGeom prst="rect">
            <a:avLst/>
          </a:prstGeom>
        </p:spPr>
        <p:txBody>
          <a:bodyPr vert="horz" wrap="square" lIns="96595" tIns="48297" rIns="96595" bIns="4829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ea typeface="新細明體" charset="-120"/>
              </a:defRPr>
            </a:lvl1pPr>
          </a:lstStyle>
          <a:p>
            <a:pPr>
              <a:defRPr/>
            </a:pPr>
            <a:fld id="{139C3BA0-C893-47ED-83F6-965D1DD0A9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>
              <a:latin typeface="新細明體" pitchFamily="18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AC37A2-488F-4937-8D1A-DE81D4678CB9}" type="slidenum">
              <a:rPr lang="zh-TW" altLang="en-US" smtClean="0">
                <a:ea typeface="新細明體" pitchFamily="18" charset="-120"/>
              </a:rPr>
              <a:pPr/>
              <a:t>1</a:t>
            </a:fld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rot="-215207">
              <a:off x="3692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/>
            </p:nvSpPr>
            <p:spPr bwMode="ltGray">
              <a:xfrm rot="12185230" flipV="1">
                <a:off x="3530" y="765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/>
            </p:nvSpPr>
            <p:spPr bwMode="ltGray">
              <a:xfrm rot="12185230" flipV="1">
                <a:off x="4025" y="1789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/>
            </p:nvSpPr>
            <p:spPr bwMode="ltGray">
              <a:xfrm rot="12185230" flipV="1">
                <a:off x="3635" y="215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/>
            </p:nvSpPr>
            <p:spPr bwMode="ltGray">
              <a:xfrm rot="12185230" flipV="1">
                <a:off x="3975" y="964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/>
            </p:nvSpPr>
            <p:spPr bwMode="ltGray">
              <a:xfrm rot="12185230" flipV="1">
                <a:off x="3836" y="2200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/>
            </p:nvSpPr>
            <p:spPr bwMode="ltGray">
              <a:xfrm rot="12185230" flipV="1">
                <a:off x="3890" y="131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/>
            </p:nvSpPr>
            <p:spPr bwMode="ltGray">
              <a:xfrm>
                <a:off x="1789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 rot="8524840">
              <a:off x="677" y="3308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/>
            </p:nvSpPr>
            <p:spPr bwMode="ltGray">
              <a:xfrm>
                <a:off x="1727" y="869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 rot="4106450" flipH="1">
              <a:off x="404" y="27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/>
          </p:nvGrpSpPr>
          <p:grpSpPr bwMode="auto">
            <a:xfrm rot="10015322" flipH="1">
              <a:off x="461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18" name="Freeform 38"/>
            <p:cNvSpPr>
              <a:spLocks/>
            </p:cNvSpPr>
            <p:nvPr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19" name="Freeform 39"/>
            <p:cNvSpPr>
              <a:spLocks/>
            </p:cNvSpPr>
            <p:nvPr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20" name="Freeform 40"/>
            <p:cNvSpPr>
              <a:spLocks/>
            </p:cNvSpPr>
            <p:nvPr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21" name="Freeform 41"/>
            <p:cNvSpPr>
              <a:spLocks/>
            </p:cNvSpPr>
            <p:nvPr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22" name="Freeform 42"/>
            <p:cNvSpPr>
              <a:spLocks/>
            </p:cNvSpPr>
            <p:nvPr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23" name="Freeform 43"/>
            <p:cNvSpPr>
              <a:spLocks/>
            </p:cNvSpPr>
            <p:nvPr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</p:grpSp>
      <p:sp>
        <p:nvSpPr>
          <p:cNvPr id="471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002C-FB1A-4C9E-B311-D8C4491661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5B151-F70F-4CD1-AEC0-0CEDA004C5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87D8-A267-461D-BFC6-402E613077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CC10-C3F9-4A89-AA44-87D033F79A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67B1A-CBCB-4789-A7D3-BA1D9F6BE1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5948F-4FA7-4242-9D4F-57603EBBCB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49AF-E38D-4465-80F4-17F5F21224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88B6D-1930-480D-9A29-F839CA3A05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8B08E-6B9B-4A70-A0F1-D5B9AB9881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2E8A-D9CC-4CD7-AA8C-7B4C1338BD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7D44-4D11-40FF-B8B9-79173943F5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085" name="Freeform 5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086" name="Freeform 6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sp>
          <p:nvSpPr>
            <p:cNvPr id="460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090" name="Freeform 10"/>
              <p:cNvSpPr>
                <a:spLocks/>
              </p:cNvSpPr>
              <p:nvPr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grpSp>
            <p:nvGrpSpPr>
              <p:cNvPr id="1067" name="Group 15"/>
              <p:cNvGrpSpPr>
                <a:grpSpLocks/>
              </p:cNvGrpSpPr>
              <p:nvPr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096" name="Freeform 16"/>
                <p:cNvSpPr>
                  <a:spLocks/>
                </p:cNvSpPr>
                <p:nvPr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kumimoji="0" lang="zh-TW" altLang="en-US">
                    <a:ea typeface="新細明體" charset="-120"/>
                  </a:endParaRPr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kumimoji="0" lang="zh-TW" altLang="en-US">
                    <a:ea typeface="新細明體" charset="-120"/>
                  </a:endParaRPr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/>
              </p:nvSpPr>
              <p:spPr bwMode="ltGray">
                <a:xfrm rot="4200091">
                  <a:off x="180" y="1723"/>
                  <a:ext cx="60" cy="28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kumimoji="0" lang="zh-TW" altLang="en-US">
                    <a:ea typeface="新細明體" charset="-120"/>
                  </a:endParaRPr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100" name="Freeform 20"/>
              <p:cNvSpPr>
                <a:spLocks/>
              </p:cNvSpPr>
              <p:nvPr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101" name="Freeform 21"/>
              <p:cNvSpPr>
                <a:spLocks/>
              </p:cNvSpPr>
              <p:nvPr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102" name="Freeform 22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104" name="Freeform 24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105" name="Freeform 25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108" name="Freeform 28"/>
              <p:cNvSpPr>
                <a:spLocks/>
              </p:cNvSpPr>
              <p:nvPr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zh-TW" altLang="en-US">
                  <a:ea typeface="新細明體" charset="-120"/>
                </a:endParaRPr>
              </a:p>
            </p:txBody>
          </p:sp>
        </p:grpSp>
        <p:sp>
          <p:nvSpPr>
            <p:cNvPr id="46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  <p:sp>
          <p:nvSpPr>
            <p:cNvPr id="46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zh-TW" altLang="en-US">
                <a:ea typeface="新細明體" charset="-120"/>
              </a:endParaRPr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41222EAA-811E-427F-80A9-57C23A0411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188640"/>
            <a:ext cx="222919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金梅海報書法字形" pitchFamily="49" charset="-120"/>
              </a:rPr>
              <a:t>恭賀</a:t>
            </a:r>
          </a:p>
        </p:txBody>
      </p:sp>
      <p:sp>
        <p:nvSpPr>
          <p:cNvPr id="7" name="矩形 6"/>
          <p:cNvSpPr/>
          <p:nvPr/>
        </p:nvSpPr>
        <p:spPr>
          <a:xfrm>
            <a:off x="1712913" y="5589588"/>
            <a:ext cx="7431087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400" dirty="0">
                <a:ea typeface="金梅毛行書" pitchFamily="49" charset="-120"/>
              </a:rPr>
              <a:t>◎ </a:t>
            </a:r>
            <a:r>
              <a:rPr lang="zh-TW" altLang="en-US" sz="3600" dirty="0">
                <a:latin typeface="華康榜書體W8" pitchFamily="65" charset="-120"/>
                <a:ea typeface="華康榜書體W8" pitchFamily="65" charset="-120"/>
              </a:rPr>
              <a:t>學生事務處 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毛行書" pitchFamily="49" charset="-120"/>
              </a:rPr>
              <a:t>用力祝賀 </a:t>
            </a:r>
            <a:r>
              <a:rPr lang="en-US" altLang="zh-TW" sz="2400" dirty="0">
                <a:latin typeface="Berlin Sans FB" pitchFamily="34" charset="0"/>
                <a:ea typeface="金梅毛行書" pitchFamily="49" charset="-120"/>
              </a:rPr>
              <a:t>112</a:t>
            </a:r>
            <a:r>
              <a:rPr lang="zh-TW" altLang="en-US" sz="2400" dirty="0">
                <a:latin typeface="Berlin Sans FB" pitchFamily="34" charset="0"/>
                <a:ea typeface="金梅毛行書" pitchFamily="49" charset="-120"/>
              </a:rPr>
              <a:t>年</a:t>
            </a:r>
            <a:r>
              <a:rPr lang="en-US" altLang="zh-TW" sz="2400" dirty="0">
                <a:latin typeface="Berlin Sans FB" pitchFamily="34" charset="0"/>
                <a:ea typeface="金梅毛行書" pitchFamily="49" charset="-120"/>
              </a:rPr>
              <a:t>04</a:t>
            </a:r>
            <a:r>
              <a:rPr lang="zh-TW" altLang="en-US" sz="2400" dirty="0">
                <a:latin typeface="Berlin Sans FB" pitchFamily="34" charset="0"/>
                <a:ea typeface="金梅毛行書" pitchFamily="49" charset="-120"/>
              </a:rPr>
              <a:t>月</a:t>
            </a:r>
            <a:r>
              <a:rPr lang="en-US" altLang="zh-TW" sz="2400" dirty="0">
                <a:latin typeface="Berlin Sans FB" pitchFamily="34" charset="0"/>
                <a:ea typeface="金梅毛行書" pitchFamily="49" charset="-120"/>
              </a:rPr>
              <a:t>14</a:t>
            </a:r>
            <a:r>
              <a:rPr lang="zh-TW" altLang="en-US" sz="2400" dirty="0">
                <a:latin typeface="Berlin Sans FB" pitchFamily="34" charset="0"/>
                <a:ea typeface="金梅毛行書" pitchFamily="49" charset="-120"/>
              </a:rPr>
              <a:t>日</a:t>
            </a:r>
            <a:r>
              <a:rPr lang="zh-TW" altLang="en-US" sz="2400" dirty="0">
                <a:ea typeface="金梅毛行書" pitchFamily="49" charset="-120"/>
              </a:rPr>
              <a:t>◎</a:t>
            </a:r>
          </a:p>
        </p:txBody>
      </p:sp>
      <p:pic>
        <p:nvPicPr>
          <p:cNvPr id="3076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373688"/>
            <a:ext cx="1204912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2483768" y="404664"/>
            <a:ext cx="6480720" cy="1296144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zh-TW" sz="5400" b="1" dirty="0">
                <a:ln w="1905"/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華康魏碑體" pitchFamily="65" charset="-120"/>
                <a:ea typeface="華康魏碑體" pitchFamily="65" charset="-120"/>
              </a:rPr>
              <a:t>111</a:t>
            </a:r>
            <a:r>
              <a:rPr lang="zh-TW" altLang="en-US" sz="5400" b="1" dirty="0">
                <a:ln w="1905"/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華康魏碑體" pitchFamily="65" charset="-120"/>
                <a:ea typeface="華康魏碑體" pitchFamily="65" charset="-120"/>
              </a:rPr>
              <a:t>學年七年級歌唱比賽優勝班級</a:t>
            </a:r>
            <a:endParaRPr lang="zh-TW" altLang="en-US" sz="5400" b="1" dirty="0">
              <a:ln w="1905"/>
              <a:solidFill>
                <a:srgbClr val="7030A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ea typeface="新細明體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560957"/>
              </p:ext>
            </p:extLst>
          </p:nvPr>
        </p:nvGraphicFramePr>
        <p:xfrm>
          <a:off x="971600" y="2009091"/>
          <a:ext cx="7558640" cy="2839818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38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358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7030A0"/>
                          </a:solidFill>
                          <a:latin typeface="Calibri"/>
                          <a:ea typeface="華康中特圓體(P)"/>
                          <a:cs typeface="Arial"/>
                        </a:rPr>
                        <a:t>名次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第一名 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第二名 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第三名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</a:t>
                      </a:r>
                      <a:r>
                        <a:rPr lang="zh-TW" altLang="en-US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四</a:t>
                      </a: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名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</a:t>
                      </a:r>
                      <a:r>
                        <a:rPr lang="zh-TW" altLang="en-US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五</a:t>
                      </a: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名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第五名 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</a:t>
                      </a:r>
                      <a:r>
                        <a:rPr lang="zh-TW" altLang="en-US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六</a:t>
                      </a: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名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2E2E00"/>
                          </a:solidFill>
                          <a:latin typeface="Calibri"/>
                          <a:ea typeface="文鼎中鋼筆行楷"/>
                          <a:cs typeface="Arial"/>
                        </a:rPr>
                        <a:t>第六名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32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7030A0"/>
                          </a:solidFill>
                          <a:latin typeface="Calibri"/>
                          <a:ea typeface="華康中特圓體(P)"/>
                          <a:cs typeface="Arial"/>
                        </a:rPr>
                        <a:t>班別</a:t>
                      </a:r>
                      <a:r>
                        <a:rPr lang="zh-TW" sz="1600" kern="1200" dirty="0">
                          <a:solidFill>
                            <a:srgbClr val="006699"/>
                          </a:solidFill>
                          <a:latin typeface="Calibri"/>
                          <a:ea typeface="華康中特圓體(P)"/>
                          <a:cs typeface="Times New Roman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7030A0"/>
                          </a:solidFill>
                          <a:latin typeface="Calibri"/>
                          <a:ea typeface="華康中特圓體(P)"/>
                          <a:cs typeface="Arial"/>
                        </a:rPr>
                        <a:t>導師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718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莊梅萍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zh-TW" sz="1600" kern="1200" dirty="0">
                          <a:solidFill>
                            <a:srgbClr val="006699"/>
                          </a:solidFill>
                          <a:latin typeface="Calibri"/>
                          <a:ea typeface="金梅毛行書"/>
                          <a:cs typeface="Times New Roman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706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黃筱君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Calibri"/>
                          <a:ea typeface="Arial Black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710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魏淑珍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Calibri"/>
                          <a:ea typeface="Arial Black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林芸君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zh-TW" sz="1600" kern="1200" dirty="0">
                          <a:solidFill>
                            <a:srgbClr val="006699"/>
                          </a:solidFill>
                          <a:latin typeface="Calibri"/>
                          <a:ea typeface="金梅毛行書"/>
                          <a:cs typeface="Times New Roman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王欣茹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zh-TW" sz="1600" kern="1200" dirty="0">
                          <a:solidFill>
                            <a:srgbClr val="006699"/>
                          </a:solidFill>
                          <a:latin typeface="Calibri"/>
                          <a:ea typeface="金梅毛行書"/>
                          <a:cs typeface="Times New Roman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曹子慧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Calibri"/>
                          <a:ea typeface="Arial Black"/>
                          <a:cs typeface="Arial"/>
                        </a:rPr>
                        <a:t> 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708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郭民靖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Calibri"/>
                          <a:ea typeface="Arial Black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707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陳秉益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師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Calibri"/>
                          <a:ea typeface="Arial Black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32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7030A0"/>
                          </a:solidFill>
                          <a:latin typeface="Calibri"/>
                          <a:ea typeface="華康中特圓體(P)"/>
                          <a:cs typeface="Arial"/>
                        </a:rPr>
                        <a:t>音樂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7030A0"/>
                          </a:solidFill>
                          <a:latin typeface="Calibri"/>
                          <a:ea typeface="華康中特圓體(P)"/>
                          <a:cs typeface="Arial"/>
                        </a:rPr>
                        <a:t>老師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林艾君師</a:t>
                      </a: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584">
                <a:tc gridSpan="9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最佳指揮：</a:t>
                      </a: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701</a:t>
                      </a: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吳宇軒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同學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Calibri"/>
                          <a:ea typeface="Arial Black"/>
                          <a:cs typeface="Arial"/>
                        </a:rPr>
                        <a:t> 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最佳伴奏：</a:t>
                      </a:r>
                      <a:r>
                        <a:rPr 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709</a:t>
                      </a:r>
                      <a:r>
                        <a:rPr lang="zh-TW" altLang="en-US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孫鈺涵</a:t>
                      </a:r>
                      <a:r>
                        <a:rPr lang="zh-TW" sz="1600" kern="1200" dirty="0">
                          <a:solidFill>
                            <a:srgbClr val="2E2E00"/>
                          </a:solidFill>
                          <a:latin typeface="Arial Black"/>
                          <a:ea typeface="金梅毛行書"/>
                          <a:cs typeface="Arial"/>
                        </a:rPr>
                        <a:t>同學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sz="1600" kern="100" dirty="0">
                        <a:latin typeface="Calibri"/>
                      </a:endParaRPr>
                    </a:p>
                  </a:txBody>
                  <a:tcPr marL="3486" marR="3486" marT="3486" marB="0" anchor="ctr">
                    <a:lnL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6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1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 design template">
  <a:themeElements>
    <a:clrScheme name="Office 佈景主題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Office 佈景主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佈景主題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779008-3D09-4F1B-85BD-BADF0C28A5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Balloons design template</Template>
  <TotalTime>382</TotalTime>
  <Words>101</Words>
  <Application>Microsoft Office PowerPoint</Application>
  <PresentationFormat>如螢幕大小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華康榜書體W8</vt:lpstr>
      <vt:lpstr>華康魏碑體</vt:lpstr>
      <vt:lpstr>新細明體</vt:lpstr>
      <vt:lpstr>Arial Black</vt:lpstr>
      <vt:lpstr>Berlin Sans FB</vt:lpstr>
      <vt:lpstr>Calibri</vt:lpstr>
      <vt:lpstr>Verdana</vt:lpstr>
      <vt:lpstr>Balloons design template</vt:lpstr>
      <vt:lpstr>PowerPoint 簡報</vt:lpstr>
    </vt:vector>
  </TitlesOfParts>
  <Manager/>
  <Company>kfjh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教室佈置優勝班級</dc:title>
  <dc:subject/>
  <dc:creator>cliff</dc:creator>
  <cp:keywords/>
  <dc:description/>
  <cp:lastModifiedBy>林董</cp:lastModifiedBy>
  <cp:revision>36</cp:revision>
  <cp:lastPrinted>1601-01-01T00:00:00Z</cp:lastPrinted>
  <dcterms:created xsi:type="dcterms:W3CDTF">2014-10-23T01:29:50Z</dcterms:created>
  <dcterms:modified xsi:type="dcterms:W3CDTF">2023-04-14T09:00:27Z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TC102037571028</vt:lpwstr>
  </property>
</Properties>
</file>